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1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204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220467" y="1772411"/>
            <a:ext cx="4470400" cy="3348354"/>
          </a:xfrm>
          <a:custGeom>
            <a:avLst/>
            <a:gdLst/>
            <a:ahLst/>
            <a:cxnLst/>
            <a:rect l="l" t="t" r="r" b="b"/>
            <a:pathLst>
              <a:path w="4470400" h="3348354">
                <a:moveTo>
                  <a:pt x="1508506" y="134874"/>
                </a:moveTo>
                <a:lnTo>
                  <a:pt x="997204" y="695071"/>
                </a:lnTo>
                <a:lnTo>
                  <a:pt x="104775" y="747395"/>
                </a:lnTo>
                <a:lnTo>
                  <a:pt x="0" y="994917"/>
                </a:lnTo>
                <a:lnTo>
                  <a:pt x="590676" y="1628139"/>
                </a:lnTo>
                <a:lnTo>
                  <a:pt x="970152" y="1431289"/>
                </a:lnTo>
                <a:lnTo>
                  <a:pt x="1575181" y="1721739"/>
                </a:lnTo>
                <a:lnTo>
                  <a:pt x="1772031" y="2124837"/>
                </a:lnTo>
                <a:lnTo>
                  <a:pt x="1719707" y="2300859"/>
                </a:lnTo>
                <a:lnTo>
                  <a:pt x="1784731" y="2632583"/>
                </a:lnTo>
                <a:lnTo>
                  <a:pt x="1824482" y="3172079"/>
                </a:lnTo>
                <a:lnTo>
                  <a:pt x="2323084" y="3348228"/>
                </a:lnTo>
                <a:lnTo>
                  <a:pt x="2677160" y="3213354"/>
                </a:lnTo>
                <a:lnTo>
                  <a:pt x="2545334" y="2819781"/>
                </a:lnTo>
                <a:lnTo>
                  <a:pt x="3161537" y="2467483"/>
                </a:lnTo>
                <a:lnTo>
                  <a:pt x="3621912" y="2446909"/>
                </a:lnTo>
                <a:lnTo>
                  <a:pt x="3883914" y="2156460"/>
                </a:lnTo>
                <a:lnTo>
                  <a:pt x="3749040" y="1588389"/>
                </a:lnTo>
                <a:lnTo>
                  <a:pt x="4138041" y="1417065"/>
                </a:lnTo>
                <a:lnTo>
                  <a:pt x="4469891" y="720471"/>
                </a:lnTo>
                <a:lnTo>
                  <a:pt x="3998341" y="0"/>
                </a:lnTo>
              </a:path>
            </a:pathLst>
          </a:custGeom>
          <a:ln w="15240">
            <a:solidFill>
              <a:srgbClr val="DBDA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2765" y="1698498"/>
            <a:ext cx="9100185" cy="4932045"/>
          </a:xfrm>
          <a:custGeom>
            <a:avLst/>
            <a:gdLst/>
            <a:ahLst/>
            <a:cxnLst/>
            <a:rect l="l" t="t" r="r" b="b"/>
            <a:pathLst>
              <a:path w="9100185" h="4932045">
                <a:moveTo>
                  <a:pt x="3293618" y="177800"/>
                </a:moveTo>
                <a:lnTo>
                  <a:pt x="2857119" y="490474"/>
                </a:lnTo>
                <a:lnTo>
                  <a:pt x="2517394" y="417449"/>
                </a:lnTo>
                <a:lnTo>
                  <a:pt x="1874520" y="573024"/>
                </a:lnTo>
                <a:lnTo>
                  <a:pt x="1311021" y="593725"/>
                </a:lnTo>
                <a:lnTo>
                  <a:pt x="1034796" y="1071372"/>
                </a:lnTo>
                <a:lnTo>
                  <a:pt x="1179245" y="1226947"/>
                </a:lnTo>
                <a:lnTo>
                  <a:pt x="1401445" y="1112647"/>
                </a:lnTo>
                <a:lnTo>
                  <a:pt x="1717420" y="1164971"/>
                </a:lnTo>
                <a:lnTo>
                  <a:pt x="1834895" y="1423669"/>
                </a:lnTo>
                <a:lnTo>
                  <a:pt x="1585595" y="1693544"/>
                </a:lnTo>
                <a:lnTo>
                  <a:pt x="1874520" y="1890394"/>
                </a:lnTo>
                <a:lnTo>
                  <a:pt x="2188845" y="1828418"/>
                </a:lnTo>
                <a:lnTo>
                  <a:pt x="2465070" y="2004568"/>
                </a:lnTo>
                <a:lnTo>
                  <a:pt x="3028569" y="2025269"/>
                </a:lnTo>
                <a:lnTo>
                  <a:pt x="3592068" y="2336291"/>
                </a:lnTo>
                <a:lnTo>
                  <a:pt x="3723894" y="2729991"/>
                </a:lnTo>
                <a:lnTo>
                  <a:pt x="3604768" y="3436239"/>
                </a:lnTo>
                <a:lnTo>
                  <a:pt x="3723894" y="3674237"/>
                </a:lnTo>
                <a:lnTo>
                  <a:pt x="4419092" y="3632962"/>
                </a:lnTo>
                <a:lnTo>
                  <a:pt x="4668393" y="3829812"/>
                </a:lnTo>
                <a:lnTo>
                  <a:pt x="5152517" y="3321939"/>
                </a:lnTo>
                <a:lnTo>
                  <a:pt x="5062093" y="2958465"/>
                </a:lnTo>
                <a:lnTo>
                  <a:pt x="5508117" y="2729991"/>
                </a:lnTo>
                <a:lnTo>
                  <a:pt x="5822442" y="2802890"/>
                </a:lnTo>
                <a:lnTo>
                  <a:pt x="6241542" y="2637916"/>
                </a:lnTo>
                <a:lnTo>
                  <a:pt x="6439916" y="1938020"/>
                </a:lnTo>
                <a:lnTo>
                  <a:pt x="6817740" y="1537969"/>
                </a:lnTo>
                <a:lnTo>
                  <a:pt x="7330439" y="1496694"/>
                </a:lnTo>
                <a:lnTo>
                  <a:pt x="7238364" y="1237996"/>
                </a:lnTo>
                <a:lnTo>
                  <a:pt x="6859015" y="968248"/>
                </a:lnTo>
                <a:lnTo>
                  <a:pt x="7093965" y="407924"/>
                </a:lnTo>
                <a:lnTo>
                  <a:pt x="6733539" y="74675"/>
                </a:lnTo>
              </a:path>
              <a:path w="9100185" h="4932045">
                <a:moveTo>
                  <a:pt x="128587" y="0"/>
                </a:moveTo>
                <a:lnTo>
                  <a:pt x="211137" y="520573"/>
                </a:lnTo>
                <a:lnTo>
                  <a:pt x="0" y="1057148"/>
                </a:lnTo>
                <a:lnTo>
                  <a:pt x="131762" y="1938020"/>
                </a:lnTo>
                <a:lnTo>
                  <a:pt x="655650" y="2404745"/>
                </a:lnTo>
                <a:lnTo>
                  <a:pt x="1398651" y="2698369"/>
                </a:lnTo>
                <a:lnTo>
                  <a:pt x="2286127" y="2620645"/>
                </a:lnTo>
                <a:lnTo>
                  <a:pt x="2786126" y="3079369"/>
                </a:lnTo>
                <a:lnTo>
                  <a:pt x="2624201" y="3374516"/>
                </a:lnTo>
                <a:lnTo>
                  <a:pt x="1803400" y="3399916"/>
                </a:lnTo>
                <a:lnTo>
                  <a:pt x="1446276" y="3207893"/>
                </a:lnTo>
                <a:lnTo>
                  <a:pt x="1173200" y="3399916"/>
                </a:lnTo>
                <a:lnTo>
                  <a:pt x="1514475" y="4006278"/>
                </a:lnTo>
                <a:lnTo>
                  <a:pt x="1544701" y="4611039"/>
                </a:lnTo>
                <a:lnTo>
                  <a:pt x="2398776" y="4931664"/>
                </a:lnTo>
                <a:lnTo>
                  <a:pt x="2609977" y="4638014"/>
                </a:lnTo>
                <a:lnTo>
                  <a:pt x="3297301" y="4439602"/>
                </a:lnTo>
                <a:lnTo>
                  <a:pt x="4143502" y="4701514"/>
                </a:lnTo>
                <a:lnTo>
                  <a:pt x="5115052" y="4463415"/>
                </a:lnTo>
                <a:lnTo>
                  <a:pt x="5465953" y="4638014"/>
                </a:lnTo>
                <a:lnTo>
                  <a:pt x="6129528" y="4203103"/>
                </a:lnTo>
                <a:lnTo>
                  <a:pt x="6548628" y="3668141"/>
                </a:lnTo>
                <a:lnTo>
                  <a:pt x="6935978" y="3679316"/>
                </a:lnTo>
                <a:lnTo>
                  <a:pt x="7229729" y="3880866"/>
                </a:lnTo>
                <a:lnTo>
                  <a:pt x="7961503" y="3399916"/>
                </a:lnTo>
                <a:lnTo>
                  <a:pt x="8579104" y="3468243"/>
                </a:lnTo>
                <a:lnTo>
                  <a:pt x="9099804" y="3284093"/>
                </a:lnTo>
              </a:path>
            </a:pathLst>
          </a:custGeom>
          <a:ln w="16764">
            <a:solidFill>
              <a:srgbClr val="DBDA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384047" y="1562100"/>
            <a:ext cx="8750935" cy="4638040"/>
          </a:xfrm>
          <a:custGeom>
            <a:avLst/>
            <a:gdLst/>
            <a:ahLst/>
            <a:cxnLst/>
            <a:rect l="l" t="t" r="r" b="b"/>
            <a:pathLst>
              <a:path w="8750935" h="4638040">
                <a:moveTo>
                  <a:pt x="381025" y="256032"/>
                </a:moveTo>
                <a:lnTo>
                  <a:pt x="0" y="789432"/>
                </a:lnTo>
                <a:lnTo>
                  <a:pt x="130187" y="1559305"/>
                </a:lnTo>
                <a:lnTo>
                  <a:pt x="385787" y="1641855"/>
                </a:lnTo>
                <a:lnTo>
                  <a:pt x="750925" y="1981580"/>
                </a:lnTo>
                <a:lnTo>
                  <a:pt x="884288" y="2543556"/>
                </a:lnTo>
                <a:lnTo>
                  <a:pt x="1331976" y="2635631"/>
                </a:lnTo>
                <a:lnTo>
                  <a:pt x="1997202" y="2397506"/>
                </a:lnTo>
                <a:lnTo>
                  <a:pt x="2074926" y="2626106"/>
                </a:lnTo>
                <a:lnTo>
                  <a:pt x="2573528" y="2657856"/>
                </a:lnTo>
                <a:lnTo>
                  <a:pt x="2956052" y="3216656"/>
                </a:lnTo>
                <a:lnTo>
                  <a:pt x="2648077" y="3694556"/>
                </a:lnTo>
                <a:lnTo>
                  <a:pt x="2076577" y="3775455"/>
                </a:lnTo>
                <a:lnTo>
                  <a:pt x="1574927" y="3704081"/>
                </a:lnTo>
                <a:lnTo>
                  <a:pt x="1433576" y="3818381"/>
                </a:lnTo>
                <a:lnTo>
                  <a:pt x="1600327" y="4089844"/>
                </a:lnTo>
                <a:lnTo>
                  <a:pt x="1574927" y="4285107"/>
                </a:lnTo>
                <a:lnTo>
                  <a:pt x="1805051" y="4637532"/>
                </a:lnTo>
                <a:lnTo>
                  <a:pt x="2637028" y="4420044"/>
                </a:lnTo>
                <a:lnTo>
                  <a:pt x="2738628" y="4212082"/>
                </a:lnTo>
                <a:lnTo>
                  <a:pt x="3008503" y="4305744"/>
                </a:lnTo>
                <a:lnTo>
                  <a:pt x="3711829" y="4142231"/>
                </a:lnTo>
                <a:lnTo>
                  <a:pt x="3878453" y="4564507"/>
                </a:lnTo>
                <a:lnTo>
                  <a:pt x="4556379" y="4289869"/>
                </a:lnTo>
                <a:lnTo>
                  <a:pt x="5181854" y="4369244"/>
                </a:lnTo>
                <a:lnTo>
                  <a:pt x="5591556" y="4108894"/>
                </a:lnTo>
                <a:lnTo>
                  <a:pt x="5705856" y="3559555"/>
                </a:lnTo>
                <a:lnTo>
                  <a:pt x="6370955" y="3569080"/>
                </a:lnTo>
                <a:lnTo>
                  <a:pt x="6461506" y="3310381"/>
                </a:lnTo>
                <a:lnTo>
                  <a:pt x="6729857" y="3321430"/>
                </a:lnTo>
                <a:lnTo>
                  <a:pt x="7088632" y="3580256"/>
                </a:lnTo>
                <a:lnTo>
                  <a:pt x="7677658" y="3135757"/>
                </a:lnTo>
                <a:lnTo>
                  <a:pt x="8295132" y="3089656"/>
                </a:lnTo>
                <a:lnTo>
                  <a:pt x="8520557" y="2749931"/>
                </a:lnTo>
                <a:lnTo>
                  <a:pt x="8750808" y="2772156"/>
                </a:lnTo>
              </a:path>
              <a:path w="8750935" h="4638040">
                <a:moveTo>
                  <a:pt x="7520685" y="0"/>
                </a:moveTo>
                <a:lnTo>
                  <a:pt x="7633334" y="370077"/>
                </a:lnTo>
                <a:lnTo>
                  <a:pt x="7552435" y="1021079"/>
                </a:lnTo>
                <a:lnTo>
                  <a:pt x="8020811" y="1224407"/>
                </a:lnTo>
                <a:lnTo>
                  <a:pt x="8260460" y="1661160"/>
                </a:lnTo>
                <a:lnTo>
                  <a:pt x="8554212" y="1888236"/>
                </a:lnTo>
                <a:lnTo>
                  <a:pt x="8157336" y="1764411"/>
                </a:lnTo>
                <a:lnTo>
                  <a:pt x="7876285" y="1402334"/>
                </a:lnTo>
                <a:lnTo>
                  <a:pt x="7520685" y="1353058"/>
                </a:lnTo>
                <a:lnTo>
                  <a:pt x="7299959" y="792479"/>
                </a:lnTo>
                <a:lnTo>
                  <a:pt x="7376159" y="331850"/>
                </a:lnTo>
              </a:path>
            </a:pathLst>
          </a:custGeom>
          <a:ln w="15240">
            <a:solidFill>
              <a:srgbClr val="DBDA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8213597" y="1422653"/>
            <a:ext cx="919480" cy="1774189"/>
          </a:xfrm>
          <a:custGeom>
            <a:avLst/>
            <a:gdLst/>
            <a:ahLst/>
            <a:cxnLst/>
            <a:rect l="l" t="t" r="r" b="b"/>
            <a:pathLst>
              <a:path w="919479" h="1774189">
                <a:moveTo>
                  <a:pt x="0" y="0"/>
                </a:moveTo>
                <a:lnTo>
                  <a:pt x="203200" y="520954"/>
                </a:lnTo>
                <a:lnTo>
                  <a:pt x="14224" y="1046607"/>
                </a:lnTo>
                <a:lnTo>
                  <a:pt x="63500" y="1211707"/>
                </a:lnTo>
                <a:lnTo>
                  <a:pt x="371348" y="1173607"/>
                </a:lnTo>
                <a:lnTo>
                  <a:pt x="545973" y="1675511"/>
                </a:lnTo>
                <a:lnTo>
                  <a:pt x="918972" y="1773936"/>
                </a:lnTo>
              </a:path>
            </a:pathLst>
          </a:custGeom>
          <a:ln w="16764">
            <a:solidFill>
              <a:srgbClr val="DBDA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5225034" y="1536953"/>
            <a:ext cx="3919220" cy="3804285"/>
          </a:xfrm>
          <a:custGeom>
            <a:avLst/>
            <a:gdLst/>
            <a:ahLst/>
            <a:cxnLst/>
            <a:rect l="l" t="t" r="r" b="b"/>
            <a:pathLst>
              <a:path w="3919220" h="3804285">
                <a:moveTo>
                  <a:pt x="1774824" y="0"/>
                </a:moveTo>
                <a:lnTo>
                  <a:pt x="1871725" y="357250"/>
                </a:lnTo>
                <a:lnTo>
                  <a:pt x="2211450" y="538226"/>
                </a:lnTo>
                <a:lnTo>
                  <a:pt x="2228849" y="869950"/>
                </a:lnTo>
                <a:lnTo>
                  <a:pt x="2130424" y="1162177"/>
                </a:lnTo>
                <a:lnTo>
                  <a:pt x="2276474" y="1468501"/>
                </a:lnTo>
                <a:lnTo>
                  <a:pt x="2309875" y="1760601"/>
                </a:lnTo>
                <a:lnTo>
                  <a:pt x="2081275" y="1813052"/>
                </a:lnTo>
                <a:lnTo>
                  <a:pt x="1470024" y="2197227"/>
                </a:lnTo>
                <a:lnTo>
                  <a:pt x="1547875" y="2311527"/>
                </a:lnTo>
                <a:lnTo>
                  <a:pt x="1517649" y="2578227"/>
                </a:lnTo>
                <a:lnTo>
                  <a:pt x="1241425" y="2884678"/>
                </a:lnTo>
                <a:lnTo>
                  <a:pt x="855726" y="3140329"/>
                </a:lnTo>
                <a:lnTo>
                  <a:pt x="241300" y="3216529"/>
                </a:lnTo>
                <a:lnTo>
                  <a:pt x="30225" y="3573653"/>
                </a:lnTo>
                <a:lnTo>
                  <a:pt x="0" y="3803904"/>
                </a:lnTo>
                <a:lnTo>
                  <a:pt x="338200" y="3459353"/>
                </a:lnTo>
                <a:lnTo>
                  <a:pt x="998601" y="3318129"/>
                </a:lnTo>
                <a:lnTo>
                  <a:pt x="1419224" y="3026029"/>
                </a:lnTo>
                <a:lnTo>
                  <a:pt x="1952624" y="3153029"/>
                </a:lnTo>
                <a:lnTo>
                  <a:pt x="2647949" y="3026029"/>
                </a:lnTo>
                <a:lnTo>
                  <a:pt x="3148075" y="2770378"/>
                </a:lnTo>
                <a:lnTo>
                  <a:pt x="3197224" y="2540127"/>
                </a:lnTo>
                <a:lnTo>
                  <a:pt x="3551300" y="2375027"/>
                </a:lnTo>
                <a:lnTo>
                  <a:pt x="3744975" y="2463927"/>
                </a:lnTo>
                <a:lnTo>
                  <a:pt x="3918966" y="2350584"/>
                </a:lnTo>
              </a:path>
            </a:pathLst>
          </a:custGeom>
          <a:ln w="16764">
            <a:solidFill>
              <a:srgbClr val="DBDA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3756659" y="1693164"/>
            <a:ext cx="5023485" cy="2816860"/>
          </a:xfrm>
          <a:custGeom>
            <a:avLst/>
            <a:gdLst/>
            <a:ahLst/>
            <a:cxnLst/>
            <a:rect l="l" t="t" r="r" b="b"/>
            <a:pathLst>
              <a:path w="5023484" h="2816860">
                <a:moveTo>
                  <a:pt x="983995" y="246252"/>
                </a:moveTo>
                <a:lnTo>
                  <a:pt x="668147" y="246252"/>
                </a:lnTo>
                <a:lnTo>
                  <a:pt x="325374" y="805307"/>
                </a:lnTo>
                <a:lnTo>
                  <a:pt x="0" y="1068959"/>
                </a:lnTo>
                <a:lnTo>
                  <a:pt x="772922" y="1243711"/>
                </a:lnTo>
                <a:lnTo>
                  <a:pt x="674497" y="1602739"/>
                </a:lnTo>
                <a:lnTo>
                  <a:pt x="979297" y="1725040"/>
                </a:lnTo>
                <a:lnTo>
                  <a:pt x="790448" y="2142744"/>
                </a:lnTo>
                <a:lnTo>
                  <a:pt x="1525269" y="1644014"/>
                </a:lnTo>
                <a:lnTo>
                  <a:pt x="1469770" y="1232535"/>
                </a:lnTo>
                <a:lnTo>
                  <a:pt x="1874519" y="1189736"/>
                </a:lnTo>
                <a:lnTo>
                  <a:pt x="2220467" y="954659"/>
                </a:lnTo>
                <a:lnTo>
                  <a:pt x="2087117" y="660781"/>
                </a:lnTo>
                <a:lnTo>
                  <a:pt x="2128392" y="311276"/>
                </a:lnTo>
                <a:lnTo>
                  <a:pt x="1858644" y="260476"/>
                </a:lnTo>
                <a:lnTo>
                  <a:pt x="1472945" y="0"/>
                </a:lnTo>
                <a:lnTo>
                  <a:pt x="983995" y="246252"/>
                </a:lnTo>
                <a:close/>
              </a:path>
              <a:path w="5023484" h="2816860">
                <a:moveTo>
                  <a:pt x="4170807" y="1821814"/>
                </a:moveTo>
                <a:lnTo>
                  <a:pt x="4235958" y="1583944"/>
                </a:lnTo>
                <a:lnTo>
                  <a:pt x="4432681" y="1531620"/>
                </a:lnTo>
                <a:lnTo>
                  <a:pt x="4589780" y="1655318"/>
                </a:lnTo>
                <a:lnTo>
                  <a:pt x="4747006" y="1924939"/>
                </a:lnTo>
                <a:lnTo>
                  <a:pt x="5023104" y="1894839"/>
                </a:lnTo>
                <a:lnTo>
                  <a:pt x="5010404" y="2101088"/>
                </a:lnTo>
                <a:lnTo>
                  <a:pt x="4642231" y="2215261"/>
                </a:lnTo>
                <a:lnTo>
                  <a:pt x="4424807" y="2193036"/>
                </a:lnTo>
                <a:lnTo>
                  <a:pt x="4170807" y="2294509"/>
                </a:lnTo>
                <a:lnTo>
                  <a:pt x="3967734" y="2535555"/>
                </a:lnTo>
                <a:lnTo>
                  <a:pt x="3701034" y="2383409"/>
                </a:lnTo>
                <a:lnTo>
                  <a:pt x="3435985" y="2816352"/>
                </a:lnTo>
                <a:lnTo>
                  <a:pt x="3134487" y="2743454"/>
                </a:lnTo>
                <a:lnTo>
                  <a:pt x="3029712" y="2484882"/>
                </a:lnTo>
                <a:lnTo>
                  <a:pt x="3278886" y="2297684"/>
                </a:lnTo>
                <a:lnTo>
                  <a:pt x="3423285" y="1977263"/>
                </a:lnTo>
                <a:lnTo>
                  <a:pt x="3724910" y="1769490"/>
                </a:lnTo>
                <a:lnTo>
                  <a:pt x="4170807" y="1831339"/>
                </a:lnTo>
              </a:path>
            </a:pathLst>
          </a:custGeom>
          <a:ln w="18288">
            <a:solidFill>
              <a:srgbClr val="DBDA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4625340" y="1463039"/>
            <a:ext cx="4518660" cy="5306695"/>
          </a:xfrm>
          <a:custGeom>
            <a:avLst/>
            <a:gdLst/>
            <a:ahLst/>
            <a:cxnLst/>
            <a:rect l="l" t="t" r="r" b="b"/>
            <a:pathLst>
              <a:path w="4518659" h="5306695">
                <a:moveTo>
                  <a:pt x="4505833" y="4080764"/>
                </a:moveTo>
                <a:lnTo>
                  <a:pt x="3958082" y="4055364"/>
                </a:lnTo>
                <a:lnTo>
                  <a:pt x="3616706" y="4183976"/>
                </a:lnTo>
                <a:lnTo>
                  <a:pt x="3073781" y="4125226"/>
                </a:lnTo>
                <a:lnTo>
                  <a:pt x="2760980" y="4617453"/>
                </a:lnTo>
                <a:lnTo>
                  <a:pt x="2540254" y="4391977"/>
                </a:lnTo>
                <a:lnTo>
                  <a:pt x="2146554" y="4544415"/>
                </a:lnTo>
                <a:lnTo>
                  <a:pt x="2294255" y="4873091"/>
                </a:lnTo>
                <a:lnTo>
                  <a:pt x="1702054" y="4709541"/>
                </a:lnTo>
                <a:lnTo>
                  <a:pt x="1409827" y="4912791"/>
                </a:lnTo>
                <a:lnTo>
                  <a:pt x="0" y="5103329"/>
                </a:lnTo>
                <a:lnTo>
                  <a:pt x="457200" y="5306568"/>
                </a:lnTo>
                <a:lnTo>
                  <a:pt x="1651127" y="5128729"/>
                </a:lnTo>
                <a:lnTo>
                  <a:pt x="2019554" y="5243055"/>
                </a:lnTo>
                <a:lnTo>
                  <a:pt x="3327781" y="5152555"/>
                </a:lnTo>
                <a:lnTo>
                  <a:pt x="3683381" y="5243055"/>
                </a:lnTo>
                <a:lnTo>
                  <a:pt x="3899281" y="5001704"/>
                </a:lnTo>
                <a:lnTo>
                  <a:pt x="4305808" y="5192242"/>
                </a:lnTo>
                <a:lnTo>
                  <a:pt x="4312158" y="4593640"/>
                </a:lnTo>
                <a:lnTo>
                  <a:pt x="4518660" y="4466898"/>
                </a:lnTo>
              </a:path>
              <a:path w="4518659" h="5306695">
                <a:moveTo>
                  <a:pt x="4015740" y="0"/>
                </a:moveTo>
                <a:lnTo>
                  <a:pt x="4183888" y="497077"/>
                </a:lnTo>
                <a:lnTo>
                  <a:pt x="4183888" y="1006983"/>
                </a:lnTo>
                <a:lnTo>
                  <a:pt x="4440809" y="1356360"/>
                </a:lnTo>
                <a:lnTo>
                  <a:pt x="4456684" y="916432"/>
                </a:lnTo>
                <a:lnTo>
                  <a:pt x="4393184" y="635254"/>
                </a:lnTo>
                <a:lnTo>
                  <a:pt x="4518660" y="387153"/>
                </a:lnTo>
              </a:path>
            </a:pathLst>
          </a:custGeom>
          <a:ln w="18288">
            <a:solidFill>
              <a:srgbClr val="DBDA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7863840" y="5664708"/>
            <a:ext cx="1026160" cy="622300"/>
          </a:xfrm>
          <a:custGeom>
            <a:avLst/>
            <a:gdLst/>
            <a:ahLst/>
            <a:cxnLst/>
            <a:rect l="l" t="t" r="r" b="b"/>
            <a:pathLst>
              <a:path w="1026159" h="622300">
                <a:moveTo>
                  <a:pt x="800226" y="0"/>
                </a:moveTo>
                <a:lnTo>
                  <a:pt x="508000" y="96761"/>
                </a:lnTo>
                <a:lnTo>
                  <a:pt x="377825" y="172897"/>
                </a:lnTo>
                <a:lnTo>
                  <a:pt x="228600" y="342620"/>
                </a:lnTo>
                <a:lnTo>
                  <a:pt x="0" y="621791"/>
                </a:lnTo>
                <a:lnTo>
                  <a:pt x="571626" y="417169"/>
                </a:lnTo>
                <a:lnTo>
                  <a:pt x="685926" y="288683"/>
                </a:lnTo>
                <a:lnTo>
                  <a:pt x="1025651" y="225234"/>
                </a:lnTo>
                <a:lnTo>
                  <a:pt x="800226" y="0"/>
                </a:lnTo>
                <a:close/>
              </a:path>
            </a:pathLst>
          </a:custGeom>
          <a:ln w="18288">
            <a:solidFill>
              <a:srgbClr val="DBDA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79247" y="3810000"/>
            <a:ext cx="4343400" cy="3048000"/>
          </a:xfrm>
          <a:custGeom>
            <a:avLst/>
            <a:gdLst/>
            <a:ahLst/>
            <a:cxnLst/>
            <a:rect l="l" t="t" r="r" b="b"/>
            <a:pathLst>
              <a:path w="4343400" h="3048000">
                <a:moveTo>
                  <a:pt x="0" y="0"/>
                </a:moveTo>
                <a:lnTo>
                  <a:pt x="152399" y="533400"/>
                </a:lnTo>
                <a:lnTo>
                  <a:pt x="609600" y="609600"/>
                </a:lnTo>
                <a:lnTo>
                  <a:pt x="914400" y="1143000"/>
                </a:lnTo>
                <a:lnTo>
                  <a:pt x="838200" y="1524000"/>
                </a:lnTo>
                <a:lnTo>
                  <a:pt x="1066800" y="1752600"/>
                </a:lnTo>
                <a:lnTo>
                  <a:pt x="914400" y="2209800"/>
                </a:lnTo>
                <a:lnTo>
                  <a:pt x="990600" y="2590800"/>
                </a:lnTo>
                <a:lnTo>
                  <a:pt x="2362200" y="2971798"/>
                </a:lnTo>
                <a:lnTo>
                  <a:pt x="2667000" y="2743200"/>
                </a:lnTo>
                <a:lnTo>
                  <a:pt x="3505200" y="2743200"/>
                </a:lnTo>
                <a:lnTo>
                  <a:pt x="3657600" y="2590800"/>
                </a:lnTo>
                <a:lnTo>
                  <a:pt x="4343400" y="2971798"/>
                </a:lnTo>
                <a:lnTo>
                  <a:pt x="4191000" y="3047999"/>
                </a:lnTo>
                <a:lnTo>
                  <a:pt x="3657600" y="2895600"/>
                </a:lnTo>
                <a:lnTo>
                  <a:pt x="3429000" y="2971798"/>
                </a:lnTo>
                <a:lnTo>
                  <a:pt x="2590800" y="3047999"/>
                </a:lnTo>
                <a:lnTo>
                  <a:pt x="2286000" y="3047999"/>
                </a:lnTo>
                <a:lnTo>
                  <a:pt x="761999" y="2895600"/>
                </a:lnTo>
                <a:lnTo>
                  <a:pt x="304800" y="2971798"/>
                </a:lnTo>
                <a:lnTo>
                  <a:pt x="152399" y="2667000"/>
                </a:lnTo>
                <a:lnTo>
                  <a:pt x="457200" y="2286000"/>
                </a:lnTo>
                <a:lnTo>
                  <a:pt x="533400" y="1752600"/>
                </a:lnTo>
                <a:lnTo>
                  <a:pt x="228600" y="1371600"/>
                </a:lnTo>
                <a:lnTo>
                  <a:pt x="381000" y="990600"/>
                </a:lnTo>
                <a:lnTo>
                  <a:pt x="76200" y="83820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DBDA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38336" y="6101054"/>
            <a:ext cx="153522" cy="1295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227571" y="6119786"/>
            <a:ext cx="177876" cy="1175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470128" y="6095148"/>
            <a:ext cx="170815" cy="132715"/>
          </a:xfrm>
          <a:custGeom>
            <a:avLst/>
            <a:gdLst/>
            <a:ahLst/>
            <a:cxnLst/>
            <a:rect l="l" t="t" r="r" b="b"/>
            <a:pathLst>
              <a:path w="170815" h="132714">
                <a:moveTo>
                  <a:pt x="29705" y="23482"/>
                </a:moveTo>
                <a:lnTo>
                  <a:pt x="10744" y="21615"/>
                </a:lnTo>
                <a:lnTo>
                  <a:pt x="0" y="130619"/>
                </a:lnTo>
                <a:lnTo>
                  <a:pt x="18961" y="132486"/>
                </a:lnTo>
                <a:lnTo>
                  <a:pt x="29705" y="23482"/>
                </a:lnTo>
                <a:close/>
              </a:path>
              <a:path w="170815" h="132714">
                <a:moveTo>
                  <a:pt x="78079" y="13347"/>
                </a:moveTo>
                <a:lnTo>
                  <a:pt x="59055" y="12331"/>
                </a:lnTo>
                <a:lnTo>
                  <a:pt x="53225" y="121704"/>
                </a:lnTo>
                <a:lnTo>
                  <a:pt x="72250" y="122720"/>
                </a:lnTo>
                <a:lnTo>
                  <a:pt x="78079" y="13347"/>
                </a:lnTo>
                <a:close/>
              </a:path>
              <a:path w="170815" h="132714">
                <a:moveTo>
                  <a:pt x="123113" y="115887"/>
                </a:moveTo>
                <a:lnTo>
                  <a:pt x="122491" y="6350"/>
                </a:lnTo>
                <a:lnTo>
                  <a:pt x="103441" y="6464"/>
                </a:lnTo>
                <a:lnTo>
                  <a:pt x="104063" y="116001"/>
                </a:lnTo>
                <a:lnTo>
                  <a:pt x="123113" y="115887"/>
                </a:lnTo>
                <a:close/>
              </a:path>
              <a:path w="170815" h="132714">
                <a:moveTo>
                  <a:pt x="170738" y="109537"/>
                </a:moveTo>
                <a:lnTo>
                  <a:pt x="170116" y="0"/>
                </a:lnTo>
                <a:lnTo>
                  <a:pt x="151066" y="114"/>
                </a:lnTo>
                <a:lnTo>
                  <a:pt x="151688" y="109651"/>
                </a:lnTo>
                <a:lnTo>
                  <a:pt x="170738" y="109537"/>
                </a:lnTo>
                <a:close/>
              </a:path>
            </a:pathLst>
          </a:custGeom>
          <a:solidFill>
            <a:srgbClr val="DBDA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713193" y="6035573"/>
            <a:ext cx="176784" cy="1365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938377" y="5932665"/>
            <a:ext cx="196481" cy="1662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1157490" y="5311901"/>
            <a:ext cx="728980" cy="675005"/>
          </a:xfrm>
          <a:custGeom>
            <a:avLst/>
            <a:gdLst/>
            <a:ahLst/>
            <a:cxnLst/>
            <a:rect l="l" t="t" r="r" b="b"/>
            <a:pathLst>
              <a:path w="728980" h="675004">
                <a:moveTo>
                  <a:pt x="61506" y="665911"/>
                </a:moveTo>
                <a:lnTo>
                  <a:pt x="17068" y="576313"/>
                </a:lnTo>
                <a:lnTo>
                  <a:pt x="0" y="584784"/>
                </a:lnTo>
                <a:lnTo>
                  <a:pt x="44450" y="674382"/>
                </a:lnTo>
                <a:lnTo>
                  <a:pt x="61506" y="665911"/>
                </a:lnTo>
                <a:close/>
              </a:path>
              <a:path w="728980" h="675004">
                <a:moveTo>
                  <a:pt x="112509" y="632980"/>
                </a:moveTo>
                <a:lnTo>
                  <a:pt x="56832" y="549948"/>
                </a:lnTo>
                <a:lnTo>
                  <a:pt x="41021" y="560552"/>
                </a:lnTo>
                <a:lnTo>
                  <a:pt x="96748" y="643597"/>
                </a:lnTo>
                <a:lnTo>
                  <a:pt x="112509" y="632980"/>
                </a:lnTo>
                <a:close/>
              </a:path>
              <a:path w="728980" h="675004">
                <a:moveTo>
                  <a:pt x="153784" y="604405"/>
                </a:moveTo>
                <a:lnTo>
                  <a:pt x="98107" y="521373"/>
                </a:lnTo>
                <a:lnTo>
                  <a:pt x="82296" y="531977"/>
                </a:lnTo>
                <a:lnTo>
                  <a:pt x="138036" y="615022"/>
                </a:lnTo>
                <a:lnTo>
                  <a:pt x="153784" y="604405"/>
                </a:lnTo>
                <a:close/>
              </a:path>
              <a:path w="728980" h="675004">
                <a:moveTo>
                  <a:pt x="198234" y="579005"/>
                </a:moveTo>
                <a:lnTo>
                  <a:pt x="142608" y="495973"/>
                </a:lnTo>
                <a:lnTo>
                  <a:pt x="126733" y="506577"/>
                </a:lnTo>
                <a:lnTo>
                  <a:pt x="182486" y="589622"/>
                </a:lnTo>
                <a:lnTo>
                  <a:pt x="198234" y="579005"/>
                </a:lnTo>
                <a:close/>
              </a:path>
              <a:path w="728980" h="675004">
                <a:moveTo>
                  <a:pt x="283959" y="511187"/>
                </a:moveTo>
                <a:lnTo>
                  <a:pt x="213347" y="440309"/>
                </a:lnTo>
                <a:lnTo>
                  <a:pt x="199885" y="453758"/>
                </a:lnTo>
                <a:lnTo>
                  <a:pt x="270370" y="524637"/>
                </a:lnTo>
                <a:lnTo>
                  <a:pt x="283959" y="511187"/>
                </a:lnTo>
                <a:close/>
              </a:path>
              <a:path w="728980" h="675004">
                <a:moveTo>
                  <a:pt x="333362" y="485990"/>
                </a:moveTo>
                <a:lnTo>
                  <a:pt x="256019" y="408368"/>
                </a:lnTo>
                <a:lnTo>
                  <a:pt x="242557" y="421805"/>
                </a:lnTo>
                <a:lnTo>
                  <a:pt x="319773" y="499427"/>
                </a:lnTo>
                <a:lnTo>
                  <a:pt x="333362" y="485990"/>
                </a:lnTo>
                <a:close/>
              </a:path>
              <a:path w="728980" h="675004">
                <a:moveTo>
                  <a:pt x="373240" y="448678"/>
                </a:moveTo>
                <a:lnTo>
                  <a:pt x="287388" y="380682"/>
                </a:lnTo>
                <a:lnTo>
                  <a:pt x="275577" y="395617"/>
                </a:lnTo>
                <a:lnTo>
                  <a:pt x="361429" y="463613"/>
                </a:lnTo>
                <a:lnTo>
                  <a:pt x="373240" y="448678"/>
                </a:lnTo>
                <a:close/>
              </a:path>
              <a:path w="728980" h="675004">
                <a:moveTo>
                  <a:pt x="411340" y="418515"/>
                </a:moveTo>
                <a:lnTo>
                  <a:pt x="325488" y="350520"/>
                </a:lnTo>
                <a:lnTo>
                  <a:pt x="313677" y="365455"/>
                </a:lnTo>
                <a:lnTo>
                  <a:pt x="399529" y="433451"/>
                </a:lnTo>
                <a:lnTo>
                  <a:pt x="411340" y="418515"/>
                </a:lnTo>
                <a:close/>
              </a:path>
              <a:path w="728980" h="675004">
                <a:moveTo>
                  <a:pt x="487794" y="342684"/>
                </a:moveTo>
                <a:lnTo>
                  <a:pt x="392798" y="288239"/>
                </a:lnTo>
                <a:lnTo>
                  <a:pt x="383273" y="304774"/>
                </a:lnTo>
                <a:lnTo>
                  <a:pt x="478396" y="359206"/>
                </a:lnTo>
                <a:lnTo>
                  <a:pt x="487794" y="342684"/>
                </a:lnTo>
                <a:close/>
              </a:path>
              <a:path w="728980" h="675004">
                <a:moveTo>
                  <a:pt x="521195" y="302996"/>
                </a:moveTo>
                <a:lnTo>
                  <a:pt x="426072" y="248539"/>
                </a:lnTo>
                <a:lnTo>
                  <a:pt x="416674" y="265049"/>
                </a:lnTo>
                <a:lnTo>
                  <a:pt x="511670" y="319519"/>
                </a:lnTo>
                <a:lnTo>
                  <a:pt x="521195" y="302996"/>
                </a:lnTo>
                <a:close/>
              </a:path>
              <a:path w="728980" h="675004">
                <a:moveTo>
                  <a:pt x="552564" y="264033"/>
                </a:moveTo>
                <a:lnTo>
                  <a:pt x="453631" y="217043"/>
                </a:lnTo>
                <a:lnTo>
                  <a:pt x="445503" y="234188"/>
                </a:lnTo>
                <a:lnTo>
                  <a:pt x="544436" y="281228"/>
                </a:lnTo>
                <a:lnTo>
                  <a:pt x="552564" y="264033"/>
                </a:lnTo>
                <a:close/>
              </a:path>
              <a:path w="728980" h="675004">
                <a:moveTo>
                  <a:pt x="581139" y="225933"/>
                </a:moveTo>
                <a:lnTo>
                  <a:pt x="482206" y="178943"/>
                </a:lnTo>
                <a:lnTo>
                  <a:pt x="474078" y="196088"/>
                </a:lnTo>
                <a:lnTo>
                  <a:pt x="573011" y="243078"/>
                </a:lnTo>
                <a:lnTo>
                  <a:pt x="581139" y="225933"/>
                </a:lnTo>
                <a:close/>
              </a:path>
              <a:path w="728980" h="675004">
                <a:moveTo>
                  <a:pt x="640702" y="146304"/>
                </a:moveTo>
                <a:lnTo>
                  <a:pt x="539102" y="105664"/>
                </a:lnTo>
                <a:lnTo>
                  <a:pt x="531990" y="123317"/>
                </a:lnTo>
                <a:lnTo>
                  <a:pt x="633717" y="163957"/>
                </a:lnTo>
                <a:lnTo>
                  <a:pt x="640702" y="146304"/>
                </a:lnTo>
                <a:close/>
              </a:path>
              <a:path w="728980" h="675004">
                <a:moveTo>
                  <a:pt x="675627" y="113030"/>
                </a:moveTo>
                <a:lnTo>
                  <a:pt x="574027" y="72263"/>
                </a:lnTo>
                <a:lnTo>
                  <a:pt x="566915" y="89916"/>
                </a:lnTo>
                <a:lnTo>
                  <a:pt x="668642" y="130683"/>
                </a:lnTo>
                <a:lnTo>
                  <a:pt x="675627" y="113030"/>
                </a:lnTo>
                <a:close/>
              </a:path>
              <a:path w="728980" h="675004">
                <a:moveTo>
                  <a:pt x="698995" y="64262"/>
                </a:moveTo>
                <a:lnTo>
                  <a:pt x="592696" y="37719"/>
                </a:lnTo>
                <a:lnTo>
                  <a:pt x="588124" y="56134"/>
                </a:lnTo>
                <a:lnTo>
                  <a:pt x="694296" y="82677"/>
                </a:lnTo>
                <a:lnTo>
                  <a:pt x="698995" y="64262"/>
                </a:lnTo>
                <a:close/>
              </a:path>
              <a:path w="728980" h="675004">
                <a:moveTo>
                  <a:pt x="728967" y="28829"/>
                </a:moveTo>
                <a:lnTo>
                  <a:pt x="613524" y="0"/>
                </a:lnTo>
                <a:lnTo>
                  <a:pt x="608825" y="18542"/>
                </a:lnTo>
                <a:lnTo>
                  <a:pt x="724395" y="47371"/>
                </a:lnTo>
                <a:lnTo>
                  <a:pt x="728967" y="28829"/>
                </a:lnTo>
                <a:close/>
              </a:path>
            </a:pathLst>
          </a:custGeom>
          <a:solidFill>
            <a:srgbClr val="DBDA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1810639" y="5110988"/>
            <a:ext cx="179197" cy="165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94924A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94924A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220467" y="1772411"/>
            <a:ext cx="4470400" cy="3348354"/>
          </a:xfrm>
          <a:custGeom>
            <a:avLst/>
            <a:gdLst/>
            <a:ahLst/>
            <a:cxnLst/>
            <a:rect l="l" t="t" r="r" b="b"/>
            <a:pathLst>
              <a:path w="4470400" h="3348354">
                <a:moveTo>
                  <a:pt x="1508506" y="134874"/>
                </a:moveTo>
                <a:lnTo>
                  <a:pt x="997204" y="695071"/>
                </a:lnTo>
                <a:lnTo>
                  <a:pt x="104775" y="747395"/>
                </a:lnTo>
                <a:lnTo>
                  <a:pt x="0" y="994917"/>
                </a:lnTo>
                <a:lnTo>
                  <a:pt x="590676" y="1628139"/>
                </a:lnTo>
                <a:lnTo>
                  <a:pt x="970152" y="1431289"/>
                </a:lnTo>
                <a:lnTo>
                  <a:pt x="1575181" y="1721739"/>
                </a:lnTo>
                <a:lnTo>
                  <a:pt x="1772031" y="2124837"/>
                </a:lnTo>
                <a:lnTo>
                  <a:pt x="1719707" y="2300859"/>
                </a:lnTo>
                <a:lnTo>
                  <a:pt x="1784731" y="2632583"/>
                </a:lnTo>
                <a:lnTo>
                  <a:pt x="1824482" y="3172079"/>
                </a:lnTo>
                <a:lnTo>
                  <a:pt x="2323084" y="3348228"/>
                </a:lnTo>
                <a:lnTo>
                  <a:pt x="2677160" y="3213354"/>
                </a:lnTo>
                <a:lnTo>
                  <a:pt x="2545334" y="2819781"/>
                </a:lnTo>
                <a:lnTo>
                  <a:pt x="3161537" y="2467483"/>
                </a:lnTo>
                <a:lnTo>
                  <a:pt x="3621912" y="2446909"/>
                </a:lnTo>
                <a:lnTo>
                  <a:pt x="3883914" y="2156460"/>
                </a:lnTo>
                <a:lnTo>
                  <a:pt x="3749040" y="1588389"/>
                </a:lnTo>
                <a:lnTo>
                  <a:pt x="4138041" y="1417065"/>
                </a:lnTo>
                <a:lnTo>
                  <a:pt x="4469891" y="720471"/>
                </a:lnTo>
                <a:lnTo>
                  <a:pt x="3998341" y="0"/>
                </a:lnTo>
              </a:path>
            </a:pathLst>
          </a:custGeom>
          <a:ln w="15240">
            <a:solidFill>
              <a:srgbClr val="DBDA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2765" y="1698498"/>
            <a:ext cx="9100185" cy="4932045"/>
          </a:xfrm>
          <a:custGeom>
            <a:avLst/>
            <a:gdLst/>
            <a:ahLst/>
            <a:cxnLst/>
            <a:rect l="l" t="t" r="r" b="b"/>
            <a:pathLst>
              <a:path w="9100185" h="4932045">
                <a:moveTo>
                  <a:pt x="3293618" y="177800"/>
                </a:moveTo>
                <a:lnTo>
                  <a:pt x="2857119" y="490474"/>
                </a:lnTo>
                <a:lnTo>
                  <a:pt x="2517394" y="417449"/>
                </a:lnTo>
                <a:lnTo>
                  <a:pt x="1874520" y="573024"/>
                </a:lnTo>
                <a:lnTo>
                  <a:pt x="1311021" y="593725"/>
                </a:lnTo>
                <a:lnTo>
                  <a:pt x="1034796" y="1071372"/>
                </a:lnTo>
                <a:lnTo>
                  <a:pt x="1179245" y="1226947"/>
                </a:lnTo>
                <a:lnTo>
                  <a:pt x="1401445" y="1112647"/>
                </a:lnTo>
                <a:lnTo>
                  <a:pt x="1717420" y="1164971"/>
                </a:lnTo>
                <a:lnTo>
                  <a:pt x="1834895" y="1423669"/>
                </a:lnTo>
                <a:lnTo>
                  <a:pt x="1585595" y="1693544"/>
                </a:lnTo>
                <a:lnTo>
                  <a:pt x="1874520" y="1890394"/>
                </a:lnTo>
                <a:lnTo>
                  <a:pt x="2188845" y="1828418"/>
                </a:lnTo>
                <a:lnTo>
                  <a:pt x="2465070" y="2004568"/>
                </a:lnTo>
                <a:lnTo>
                  <a:pt x="3028569" y="2025269"/>
                </a:lnTo>
                <a:lnTo>
                  <a:pt x="3592068" y="2336291"/>
                </a:lnTo>
                <a:lnTo>
                  <a:pt x="3723894" y="2729991"/>
                </a:lnTo>
                <a:lnTo>
                  <a:pt x="3604768" y="3436239"/>
                </a:lnTo>
                <a:lnTo>
                  <a:pt x="3723894" y="3674237"/>
                </a:lnTo>
                <a:lnTo>
                  <a:pt x="4419092" y="3632962"/>
                </a:lnTo>
                <a:lnTo>
                  <a:pt x="4668393" y="3829812"/>
                </a:lnTo>
                <a:lnTo>
                  <a:pt x="5152517" y="3321939"/>
                </a:lnTo>
                <a:lnTo>
                  <a:pt x="5062093" y="2958465"/>
                </a:lnTo>
                <a:lnTo>
                  <a:pt x="5508117" y="2729991"/>
                </a:lnTo>
                <a:lnTo>
                  <a:pt x="5822442" y="2802890"/>
                </a:lnTo>
                <a:lnTo>
                  <a:pt x="6241542" y="2637916"/>
                </a:lnTo>
                <a:lnTo>
                  <a:pt x="6439916" y="1938020"/>
                </a:lnTo>
                <a:lnTo>
                  <a:pt x="6817740" y="1537969"/>
                </a:lnTo>
                <a:lnTo>
                  <a:pt x="7330439" y="1496694"/>
                </a:lnTo>
                <a:lnTo>
                  <a:pt x="7238364" y="1237996"/>
                </a:lnTo>
                <a:lnTo>
                  <a:pt x="6859015" y="968248"/>
                </a:lnTo>
                <a:lnTo>
                  <a:pt x="7093965" y="407924"/>
                </a:lnTo>
                <a:lnTo>
                  <a:pt x="6733539" y="74675"/>
                </a:lnTo>
              </a:path>
              <a:path w="9100185" h="4932045">
                <a:moveTo>
                  <a:pt x="128587" y="0"/>
                </a:moveTo>
                <a:lnTo>
                  <a:pt x="211137" y="520573"/>
                </a:lnTo>
                <a:lnTo>
                  <a:pt x="0" y="1057148"/>
                </a:lnTo>
                <a:lnTo>
                  <a:pt x="131762" y="1938020"/>
                </a:lnTo>
                <a:lnTo>
                  <a:pt x="655650" y="2404745"/>
                </a:lnTo>
                <a:lnTo>
                  <a:pt x="1398651" y="2698369"/>
                </a:lnTo>
                <a:lnTo>
                  <a:pt x="2286127" y="2620645"/>
                </a:lnTo>
                <a:lnTo>
                  <a:pt x="2786126" y="3079369"/>
                </a:lnTo>
                <a:lnTo>
                  <a:pt x="2624201" y="3374516"/>
                </a:lnTo>
                <a:lnTo>
                  <a:pt x="1803400" y="3399916"/>
                </a:lnTo>
                <a:lnTo>
                  <a:pt x="1446276" y="3207893"/>
                </a:lnTo>
                <a:lnTo>
                  <a:pt x="1173200" y="3399916"/>
                </a:lnTo>
                <a:lnTo>
                  <a:pt x="1514475" y="4006278"/>
                </a:lnTo>
                <a:lnTo>
                  <a:pt x="1544701" y="4611039"/>
                </a:lnTo>
                <a:lnTo>
                  <a:pt x="2398776" y="4931664"/>
                </a:lnTo>
                <a:lnTo>
                  <a:pt x="2609977" y="4638014"/>
                </a:lnTo>
                <a:lnTo>
                  <a:pt x="3297301" y="4439602"/>
                </a:lnTo>
                <a:lnTo>
                  <a:pt x="4143502" y="4701514"/>
                </a:lnTo>
                <a:lnTo>
                  <a:pt x="5115052" y="4463415"/>
                </a:lnTo>
                <a:lnTo>
                  <a:pt x="5465953" y="4638014"/>
                </a:lnTo>
                <a:lnTo>
                  <a:pt x="6129528" y="4203103"/>
                </a:lnTo>
                <a:lnTo>
                  <a:pt x="6548628" y="3668141"/>
                </a:lnTo>
                <a:lnTo>
                  <a:pt x="6935978" y="3679316"/>
                </a:lnTo>
                <a:lnTo>
                  <a:pt x="7229729" y="3880866"/>
                </a:lnTo>
                <a:lnTo>
                  <a:pt x="7961503" y="3399916"/>
                </a:lnTo>
                <a:lnTo>
                  <a:pt x="8579104" y="3468243"/>
                </a:lnTo>
                <a:lnTo>
                  <a:pt x="9099804" y="3284093"/>
                </a:lnTo>
              </a:path>
            </a:pathLst>
          </a:custGeom>
          <a:ln w="16764">
            <a:solidFill>
              <a:srgbClr val="DBDA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384047" y="1562100"/>
            <a:ext cx="8750935" cy="4638040"/>
          </a:xfrm>
          <a:custGeom>
            <a:avLst/>
            <a:gdLst/>
            <a:ahLst/>
            <a:cxnLst/>
            <a:rect l="l" t="t" r="r" b="b"/>
            <a:pathLst>
              <a:path w="8750935" h="4638040">
                <a:moveTo>
                  <a:pt x="381025" y="256032"/>
                </a:moveTo>
                <a:lnTo>
                  <a:pt x="0" y="789432"/>
                </a:lnTo>
                <a:lnTo>
                  <a:pt x="130187" y="1559305"/>
                </a:lnTo>
                <a:lnTo>
                  <a:pt x="385787" y="1641855"/>
                </a:lnTo>
                <a:lnTo>
                  <a:pt x="750925" y="1981580"/>
                </a:lnTo>
                <a:lnTo>
                  <a:pt x="884288" y="2543556"/>
                </a:lnTo>
                <a:lnTo>
                  <a:pt x="1331976" y="2635631"/>
                </a:lnTo>
                <a:lnTo>
                  <a:pt x="1997202" y="2397506"/>
                </a:lnTo>
                <a:lnTo>
                  <a:pt x="2074926" y="2626106"/>
                </a:lnTo>
                <a:lnTo>
                  <a:pt x="2573528" y="2657856"/>
                </a:lnTo>
                <a:lnTo>
                  <a:pt x="2956052" y="3216656"/>
                </a:lnTo>
                <a:lnTo>
                  <a:pt x="2648077" y="3694556"/>
                </a:lnTo>
                <a:lnTo>
                  <a:pt x="2076577" y="3775455"/>
                </a:lnTo>
                <a:lnTo>
                  <a:pt x="1574927" y="3704081"/>
                </a:lnTo>
                <a:lnTo>
                  <a:pt x="1433576" y="3818381"/>
                </a:lnTo>
                <a:lnTo>
                  <a:pt x="1600327" y="4089844"/>
                </a:lnTo>
                <a:lnTo>
                  <a:pt x="1574927" y="4285107"/>
                </a:lnTo>
                <a:lnTo>
                  <a:pt x="1805051" y="4637532"/>
                </a:lnTo>
                <a:lnTo>
                  <a:pt x="2637028" y="4420044"/>
                </a:lnTo>
                <a:lnTo>
                  <a:pt x="2738628" y="4212082"/>
                </a:lnTo>
                <a:lnTo>
                  <a:pt x="3008503" y="4305744"/>
                </a:lnTo>
                <a:lnTo>
                  <a:pt x="3711829" y="4142231"/>
                </a:lnTo>
                <a:lnTo>
                  <a:pt x="3878453" y="4564507"/>
                </a:lnTo>
                <a:lnTo>
                  <a:pt x="4556379" y="4289869"/>
                </a:lnTo>
                <a:lnTo>
                  <a:pt x="5181854" y="4369244"/>
                </a:lnTo>
                <a:lnTo>
                  <a:pt x="5591556" y="4108894"/>
                </a:lnTo>
                <a:lnTo>
                  <a:pt x="5705856" y="3559555"/>
                </a:lnTo>
                <a:lnTo>
                  <a:pt x="6370955" y="3569080"/>
                </a:lnTo>
                <a:lnTo>
                  <a:pt x="6461506" y="3310381"/>
                </a:lnTo>
                <a:lnTo>
                  <a:pt x="6729857" y="3321430"/>
                </a:lnTo>
                <a:lnTo>
                  <a:pt x="7088632" y="3580256"/>
                </a:lnTo>
                <a:lnTo>
                  <a:pt x="7677658" y="3135757"/>
                </a:lnTo>
                <a:lnTo>
                  <a:pt x="8295132" y="3089656"/>
                </a:lnTo>
                <a:lnTo>
                  <a:pt x="8520557" y="2749931"/>
                </a:lnTo>
                <a:lnTo>
                  <a:pt x="8750808" y="2772156"/>
                </a:lnTo>
              </a:path>
              <a:path w="8750935" h="4638040">
                <a:moveTo>
                  <a:pt x="7520685" y="0"/>
                </a:moveTo>
                <a:lnTo>
                  <a:pt x="7633334" y="370077"/>
                </a:lnTo>
                <a:lnTo>
                  <a:pt x="7552435" y="1021079"/>
                </a:lnTo>
                <a:lnTo>
                  <a:pt x="8020811" y="1224407"/>
                </a:lnTo>
                <a:lnTo>
                  <a:pt x="8260460" y="1661160"/>
                </a:lnTo>
                <a:lnTo>
                  <a:pt x="8554212" y="1888236"/>
                </a:lnTo>
                <a:lnTo>
                  <a:pt x="8157336" y="1764411"/>
                </a:lnTo>
                <a:lnTo>
                  <a:pt x="7876285" y="1402334"/>
                </a:lnTo>
                <a:lnTo>
                  <a:pt x="7520685" y="1353058"/>
                </a:lnTo>
                <a:lnTo>
                  <a:pt x="7299959" y="792479"/>
                </a:lnTo>
                <a:lnTo>
                  <a:pt x="7376159" y="331850"/>
                </a:lnTo>
              </a:path>
            </a:pathLst>
          </a:custGeom>
          <a:ln w="15240">
            <a:solidFill>
              <a:srgbClr val="DBDA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8213597" y="1422653"/>
            <a:ext cx="919480" cy="1774189"/>
          </a:xfrm>
          <a:custGeom>
            <a:avLst/>
            <a:gdLst/>
            <a:ahLst/>
            <a:cxnLst/>
            <a:rect l="l" t="t" r="r" b="b"/>
            <a:pathLst>
              <a:path w="919479" h="1774189">
                <a:moveTo>
                  <a:pt x="0" y="0"/>
                </a:moveTo>
                <a:lnTo>
                  <a:pt x="203200" y="520954"/>
                </a:lnTo>
                <a:lnTo>
                  <a:pt x="14224" y="1046607"/>
                </a:lnTo>
                <a:lnTo>
                  <a:pt x="63500" y="1211707"/>
                </a:lnTo>
                <a:lnTo>
                  <a:pt x="371348" y="1173607"/>
                </a:lnTo>
                <a:lnTo>
                  <a:pt x="545973" y="1675511"/>
                </a:lnTo>
                <a:lnTo>
                  <a:pt x="918972" y="1773936"/>
                </a:lnTo>
              </a:path>
            </a:pathLst>
          </a:custGeom>
          <a:ln w="16764">
            <a:solidFill>
              <a:srgbClr val="DBDA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5225034" y="1536953"/>
            <a:ext cx="3919220" cy="3804285"/>
          </a:xfrm>
          <a:custGeom>
            <a:avLst/>
            <a:gdLst/>
            <a:ahLst/>
            <a:cxnLst/>
            <a:rect l="l" t="t" r="r" b="b"/>
            <a:pathLst>
              <a:path w="3919220" h="3804285">
                <a:moveTo>
                  <a:pt x="1774824" y="0"/>
                </a:moveTo>
                <a:lnTo>
                  <a:pt x="1871725" y="357250"/>
                </a:lnTo>
                <a:lnTo>
                  <a:pt x="2211450" y="538226"/>
                </a:lnTo>
                <a:lnTo>
                  <a:pt x="2228849" y="869950"/>
                </a:lnTo>
                <a:lnTo>
                  <a:pt x="2130424" y="1162177"/>
                </a:lnTo>
                <a:lnTo>
                  <a:pt x="2276474" y="1468501"/>
                </a:lnTo>
                <a:lnTo>
                  <a:pt x="2309875" y="1760601"/>
                </a:lnTo>
                <a:lnTo>
                  <a:pt x="2081275" y="1813052"/>
                </a:lnTo>
                <a:lnTo>
                  <a:pt x="1470024" y="2197227"/>
                </a:lnTo>
                <a:lnTo>
                  <a:pt x="1547875" y="2311527"/>
                </a:lnTo>
                <a:lnTo>
                  <a:pt x="1517649" y="2578227"/>
                </a:lnTo>
                <a:lnTo>
                  <a:pt x="1241425" y="2884678"/>
                </a:lnTo>
                <a:lnTo>
                  <a:pt x="855726" y="3140329"/>
                </a:lnTo>
                <a:lnTo>
                  <a:pt x="241300" y="3216529"/>
                </a:lnTo>
                <a:lnTo>
                  <a:pt x="30225" y="3573653"/>
                </a:lnTo>
                <a:lnTo>
                  <a:pt x="0" y="3803904"/>
                </a:lnTo>
                <a:lnTo>
                  <a:pt x="338200" y="3459353"/>
                </a:lnTo>
                <a:lnTo>
                  <a:pt x="998601" y="3318129"/>
                </a:lnTo>
                <a:lnTo>
                  <a:pt x="1419224" y="3026029"/>
                </a:lnTo>
                <a:lnTo>
                  <a:pt x="1952624" y="3153029"/>
                </a:lnTo>
                <a:lnTo>
                  <a:pt x="2647949" y="3026029"/>
                </a:lnTo>
                <a:lnTo>
                  <a:pt x="3148075" y="2770378"/>
                </a:lnTo>
                <a:lnTo>
                  <a:pt x="3197224" y="2540127"/>
                </a:lnTo>
                <a:lnTo>
                  <a:pt x="3551300" y="2375027"/>
                </a:lnTo>
                <a:lnTo>
                  <a:pt x="3744975" y="2463927"/>
                </a:lnTo>
                <a:lnTo>
                  <a:pt x="3918966" y="2350584"/>
                </a:lnTo>
              </a:path>
            </a:pathLst>
          </a:custGeom>
          <a:ln w="16764">
            <a:solidFill>
              <a:srgbClr val="DBDA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3756659" y="1693164"/>
            <a:ext cx="5023485" cy="2816860"/>
          </a:xfrm>
          <a:custGeom>
            <a:avLst/>
            <a:gdLst/>
            <a:ahLst/>
            <a:cxnLst/>
            <a:rect l="l" t="t" r="r" b="b"/>
            <a:pathLst>
              <a:path w="5023484" h="2816860">
                <a:moveTo>
                  <a:pt x="983995" y="246252"/>
                </a:moveTo>
                <a:lnTo>
                  <a:pt x="668147" y="246252"/>
                </a:lnTo>
                <a:lnTo>
                  <a:pt x="325374" y="805307"/>
                </a:lnTo>
                <a:lnTo>
                  <a:pt x="0" y="1068959"/>
                </a:lnTo>
                <a:lnTo>
                  <a:pt x="772922" y="1243711"/>
                </a:lnTo>
                <a:lnTo>
                  <a:pt x="674497" y="1602739"/>
                </a:lnTo>
                <a:lnTo>
                  <a:pt x="979297" y="1725040"/>
                </a:lnTo>
                <a:lnTo>
                  <a:pt x="790448" y="2142744"/>
                </a:lnTo>
                <a:lnTo>
                  <a:pt x="1525269" y="1644014"/>
                </a:lnTo>
                <a:lnTo>
                  <a:pt x="1469770" y="1232535"/>
                </a:lnTo>
                <a:lnTo>
                  <a:pt x="1874519" y="1189736"/>
                </a:lnTo>
                <a:lnTo>
                  <a:pt x="2220467" y="954659"/>
                </a:lnTo>
                <a:lnTo>
                  <a:pt x="2087117" y="660781"/>
                </a:lnTo>
                <a:lnTo>
                  <a:pt x="2128392" y="311276"/>
                </a:lnTo>
                <a:lnTo>
                  <a:pt x="1858644" y="260476"/>
                </a:lnTo>
                <a:lnTo>
                  <a:pt x="1472945" y="0"/>
                </a:lnTo>
                <a:lnTo>
                  <a:pt x="983995" y="246252"/>
                </a:lnTo>
                <a:close/>
              </a:path>
              <a:path w="5023484" h="2816860">
                <a:moveTo>
                  <a:pt x="4170807" y="1821814"/>
                </a:moveTo>
                <a:lnTo>
                  <a:pt x="4235958" y="1583944"/>
                </a:lnTo>
                <a:lnTo>
                  <a:pt x="4432681" y="1531620"/>
                </a:lnTo>
                <a:lnTo>
                  <a:pt x="4589780" y="1655318"/>
                </a:lnTo>
                <a:lnTo>
                  <a:pt x="4747006" y="1924939"/>
                </a:lnTo>
                <a:lnTo>
                  <a:pt x="5023104" y="1894839"/>
                </a:lnTo>
                <a:lnTo>
                  <a:pt x="5010404" y="2101088"/>
                </a:lnTo>
                <a:lnTo>
                  <a:pt x="4642231" y="2215261"/>
                </a:lnTo>
                <a:lnTo>
                  <a:pt x="4424807" y="2193036"/>
                </a:lnTo>
                <a:lnTo>
                  <a:pt x="4170807" y="2294509"/>
                </a:lnTo>
                <a:lnTo>
                  <a:pt x="3967734" y="2535555"/>
                </a:lnTo>
                <a:lnTo>
                  <a:pt x="3701034" y="2383409"/>
                </a:lnTo>
                <a:lnTo>
                  <a:pt x="3435985" y="2816352"/>
                </a:lnTo>
                <a:lnTo>
                  <a:pt x="3134487" y="2743454"/>
                </a:lnTo>
                <a:lnTo>
                  <a:pt x="3029712" y="2484882"/>
                </a:lnTo>
                <a:lnTo>
                  <a:pt x="3278886" y="2297684"/>
                </a:lnTo>
                <a:lnTo>
                  <a:pt x="3423285" y="1977263"/>
                </a:lnTo>
                <a:lnTo>
                  <a:pt x="3724910" y="1769490"/>
                </a:lnTo>
                <a:lnTo>
                  <a:pt x="4170807" y="1831339"/>
                </a:lnTo>
              </a:path>
            </a:pathLst>
          </a:custGeom>
          <a:ln w="18288">
            <a:solidFill>
              <a:srgbClr val="DBDA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4625340" y="1463039"/>
            <a:ext cx="4518660" cy="5306695"/>
          </a:xfrm>
          <a:custGeom>
            <a:avLst/>
            <a:gdLst/>
            <a:ahLst/>
            <a:cxnLst/>
            <a:rect l="l" t="t" r="r" b="b"/>
            <a:pathLst>
              <a:path w="4518659" h="5306695">
                <a:moveTo>
                  <a:pt x="4505833" y="4080764"/>
                </a:moveTo>
                <a:lnTo>
                  <a:pt x="3958082" y="4055364"/>
                </a:lnTo>
                <a:lnTo>
                  <a:pt x="3616706" y="4183976"/>
                </a:lnTo>
                <a:lnTo>
                  <a:pt x="3073781" y="4125226"/>
                </a:lnTo>
                <a:lnTo>
                  <a:pt x="2760980" y="4617453"/>
                </a:lnTo>
                <a:lnTo>
                  <a:pt x="2540254" y="4391977"/>
                </a:lnTo>
                <a:lnTo>
                  <a:pt x="2146554" y="4544415"/>
                </a:lnTo>
                <a:lnTo>
                  <a:pt x="2294255" y="4873091"/>
                </a:lnTo>
                <a:lnTo>
                  <a:pt x="1702054" y="4709541"/>
                </a:lnTo>
                <a:lnTo>
                  <a:pt x="1409827" y="4912791"/>
                </a:lnTo>
                <a:lnTo>
                  <a:pt x="0" y="5103329"/>
                </a:lnTo>
                <a:lnTo>
                  <a:pt x="457200" y="5306568"/>
                </a:lnTo>
                <a:lnTo>
                  <a:pt x="1651127" y="5128729"/>
                </a:lnTo>
                <a:lnTo>
                  <a:pt x="2019554" y="5243055"/>
                </a:lnTo>
                <a:lnTo>
                  <a:pt x="3327781" y="5152555"/>
                </a:lnTo>
                <a:lnTo>
                  <a:pt x="3683381" y="5243055"/>
                </a:lnTo>
                <a:lnTo>
                  <a:pt x="3899281" y="5001704"/>
                </a:lnTo>
                <a:lnTo>
                  <a:pt x="4305808" y="5192242"/>
                </a:lnTo>
                <a:lnTo>
                  <a:pt x="4312158" y="4593640"/>
                </a:lnTo>
                <a:lnTo>
                  <a:pt x="4518660" y="4466898"/>
                </a:lnTo>
              </a:path>
              <a:path w="4518659" h="5306695">
                <a:moveTo>
                  <a:pt x="4015740" y="0"/>
                </a:moveTo>
                <a:lnTo>
                  <a:pt x="4183888" y="497077"/>
                </a:lnTo>
                <a:lnTo>
                  <a:pt x="4183888" y="1006983"/>
                </a:lnTo>
                <a:lnTo>
                  <a:pt x="4440809" y="1356360"/>
                </a:lnTo>
                <a:lnTo>
                  <a:pt x="4456684" y="916432"/>
                </a:lnTo>
                <a:lnTo>
                  <a:pt x="4393184" y="635254"/>
                </a:lnTo>
                <a:lnTo>
                  <a:pt x="4518660" y="387153"/>
                </a:lnTo>
              </a:path>
            </a:pathLst>
          </a:custGeom>
          <a:ln w="18288">
            <a:solidFill>
              <a:srgbClr val="DBDA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7863840" y="5664708"/>
            <a:ext cx="1026160" cy="622300"/>
          </a:xfrm>
          <a:custGeom>
            <a:avLst/>
            <a:gdLst/>
            <a:ahLst/>
            <a:cxnLst/>
            <a:rect l="l" t="t" r="r" b="b"/>
            <a:pathLst>
              <a:path w="1026159" h="622300">
                <a:moveTo>
                  <a:pt x="800226" y="0"/>
                </a:moveTo>
                <a:lnTo>
                  <a:pt x="508000" y="96761"/>
                </a:lnTo>
                <a:lnTo>
                  <a:pt x="377825" y="172897"/>
                </a:lnTo>
                <a:lnTo>
                  <a:pt x="228600" y="342620"/>
                </a:lnTo>
                <a:lnTo>
                  <a:pt x="0" y="621791"/>
                </a:lnTo>
                <a:lnTo>
                  <a:pt x="571626" y="417169"/>
                </a:lnTo>
                <a:lnTo>
                  <a:pt x="685926" y="288683"/>
                </a:lnTo>
                <a:lnTo>
                  <a:pt x="1025651" y="225234"/>
                </a:lnTo>
                <a:lnTo>
                  <a:pt x="800226" y="0"/>
                </a:lnTo>
                <a:close/>
              </a:path>
            </a:pathLst>
          </a:custGeom>
          <a:ln w="18288">
            <a:solidFill>
              <a:srgbClr val="DBDA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79247" y="3810000"/>
            <a:ext cx="4343400" cy="3048000"/>
          </a:xfrm>
          <a:custGeom>
            <a:avLst/>
            <a:gdLst/>
            <a:ahLst/>
            <a:cxnLst/>
            <a:rect l="l" t="t" r="r" b="b"/>
            <a:pathLst>
              <a:path w="4343400" h="3048000">
                <a:moveTo>
                  <a:pt x="0" y="0"/>
                </a:moveTo>
                <a:lnTo>
                  <a:pt x="152399" y="533400"/>
                </a:lnTo>
                <a:lnTo>
                  <a:pt x="609600" y="609600"/>
                </a:lnTo>
                <a:lnTo>
                  <a:pt x="914400" y="1143000"/>
                </a:lnTo>
                <a:lnTo>
                  <a:pt x="838200" y="1524000"/>
                </a:lnTo>
                <a:lnTo>
                  <a:pt x="1066800" y="1752600"/>
                </a:lnTo>
                <a:lnTo>
                  <a:pt x="914400" y="2209800"/>
                </a:lnTo>
                <a:lnTo>
                  <a:pt x="990600" y="2590800"/>
                </a:lnTo>
                <a:lnTo>
                  <a:pt x="2362200" y="2971798"/>
                </a:lnTo>
                <a:lnTo>
                  <a:pt x="2667000" y="2743200"/>
                </a:lnTo>
                <a:lnTo>
                  <a:pt x="3505200" y="2743200"/>
                </a:lnTo>
                <a:lnTo>
                  <a:pt x="3657600" y="2590800"/>
                </a:lnTo>
                <a:lnTo>
                  <a:pt x="4343400" y="2971798"/>
                </a:lnTo>
                <a:lnTo>
                  <a:pt x="4191000" y="3047999"/>
                </a:lnTo>
                <a:lnTo>
                  <a:pt x="3657600" y="2895600"/>
                </a:lnTo>
                <a:lnTo>
                  <a:pt x="3429000" y="2971798"/>
                </a:lnTo>
                <a:lnTo>
                  <a:pt x="2590800" y="3047999"/>
                </a:lnTo>
                <a:lnTo>
                  <a:pt x="2286000" y="3047999"/>
                </a:lnTo>
                <a:lnTo>
                  <a:pt x="761999" y="2895600"/>
                </a:lnTo>
                <a:lnTo>
                  <a:pt x="304800" y="2971798"/>
                </a:lnTo>
                <a:lnTo>
                  <a:pt x="152399" y="2667000"/>
                </a:lnTo>
                <a:lnTo>
                  <a:pt x="457200" y="2286000"/>
                </a:lnTo>
                <a:lnTo>
                  <a:pt x="533400" y="1752600"/>
                </a:lnTo>
                <a:lnTo>
                  <a:pt x="228600" y="1371600"/>
                </a:lnTo>
                <a:lnTo>
                  <a:pt x="381000" y="990600"/>
                </a:lnTo>
                <a:lnTo>
                  <a:pt x="76200" y="83820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DBDA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38336" y="6101054"/>
            <a:ext cx="153522" cy="1295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227571" y="6119786"/>
            <a:ext cx="177876" cy="1175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470128" y="6095148"/>
            <a:ext cx="170815" cy="132715"/>
          </a:xfrm>
          <a:custGeom>
            <a:avLst/>
            <a:gdLst/>
            <a:ahLst/>
            <a:cxnLst/>
            <a:rect l="l" t="t" r="r" b="b"/>
            <a:pathLst>
              <a:path w="170815" h="132714">
                <a:moveTo>
                  <a:pt x="29705" y="23482"/>
                </a:moveTo>
                <a:lnTo>
                  <a:pt x="10744" y="21615"/>
                </a:lnTo>
                <a:lnTo>
                  <a:pt x="0" y="130619"/>
                </a:lnTo>
                <a:lnTo>
                  <a:pt x="18961" y="132486"/>
                </a:lnTo>
                <a:lnTo>
                  <a:pt x="29705" y="23482"/>
                </a:lnTo>
                <a:close/>
              </a:path>
              <a:path w="170815" h="132714">
                <a:moveTo>
                  <a:pt x="78079" y="13347"/>
                </a:moveTo>
                <a:lnTo>
                  <a:pt x="59055" y="12331"/>
                </a:lnTo>
                <a:lnTo>
                  <a:pt x="53225" y="121704"/>
                </a:lnTo>
                <a:lnTo>
                  <a:pt x="72250" y="122720"/>
                </a:lnTo>
                <a:lnTo>
                  <a:pt x="78079" y="13347"/>
                </a:lnTo>
                <a:close/>
              </a:path>
              <a:path w="170815" h="132714">
                <a:moveTo>
                  <a:pt x="123113" y="115887"/>
                </a:moveTo>
                <a:lnTo>
                  <a:pt x="122491" y="6350"/>
                </a:lnTo>
                <a:lnTo>
                  <a:pt x="103441" y="6464"/>
                </a:lnTo>
                <a:lnTo>
                  <a:pt x="104063" y="116001"/>
                </a:lnTo>
                <a:lnTo>
                  <a:pt x="123113" y="115887"/>
                </a:lnTo>
                <a:close/>
              </a:path>
              <a:path w="170815" h="132714">
                <a:moveTo>
                  <a:pt x="170738" y="109537"/>
                </a:moveTo>
                <a:lnTo>
                  <a:pt x="170116" y="0"/>
                </a:lnTo>
                <a:lnTo>
                  <a:pt x="151066" y="114"/>
                </a:lnTo>
                <a:lnTo>
                  <a:pt x="151688" y="109651"/>
                </a:lnTo>
                <a:lnTo>
                  <a:pt x="170738" y="109537"/>
                </a:lnTo>
                <a:close/>
              </a:path>
            </a:pathLst>
          </a:custGeom>
          <a:solidFill>
            <a:srgbClr val="DBDA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713193" y="6035573"/>
            <a:ext cx="176784" cy="1365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938377" y="5932665"/>
            <a:ext cx="196481" cy="1662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1157490" y="5311901"/>
            <a:ext cx="728980" cy="675005"/>
          </a:xfrm>
          <a:custGeom>
            <a:avLst/>
            <a:gdLst/>
            <a:ahLst/>
            <a:cxnLst/>
            <a:rect l="l" t="t" r="r" b="b"/>
            <a:pathLst>
              <a:path w="728980" h="675004">
                <a:moveTo>
                  <a:pt x="61506" y="665911"/>
                </a:moveTo>
                <a:lnTo>
                  <a:pt x="17068" y="576313"/>
                </a:lnTo>
                <a:lnTo>
                  <a:pt x="0" y="584784"/>
                </a:lnTo>
                <a:lnTo>
                  <a:pt x="44450" y="674382"/>
                </a:lnTo>
                <a:lnTo>
                  <a:pt x="61506" y="665911"/>
                </a:lnTo>
                <a:close/>
              </a:path>
              <a:path w="728980" h="675004">
                <a:moveTo>
                  <a:pt x="112509" y="632980"/>
                </a:moveTo>
                <a:lnTo>
                  <a:pt x="56832" y="549948"/>
                </a:lnTo>
                <a:lnTo>
                  <a:pt x="41021" y="560552"/>
                </a:lnTo>
                <a:lnTo>
                  <a:pt x="96748" y="643597"/>
                </a:lnTo>
                <a:lnTo>
                  <a:pt x="112509" y="632980"/>
                </a:lnTo>
                <a:close/>
              </a:path>
              <a:path w="728980" h="675004">
                <a:moveTo>
                  <a:pt x="153784" y="604405"/>
                </a:moveTo>
                <a:lnTo>
                  <a:pt x="98107" y="521373"/>
                </a:lnTo>
                <a:lnTo>
                  <a:pt x="82296" y="531977"/>
                </a:lnTo>
                <a:lnTo>
                  <a:pt x="138036" y="615022"/>
                </a:lnTo>
                <a:lnTo>
                  <a:pt x="153784" y="604405"/>
                </a:lnTo>
                <a:close/>
              </a:path>
              <a:path w="728980" h="675004">
                <a:moveTo>
                  <a:pt x="198234" y="579005"/>
                </a:moveTo>
                <a:lnTo>
                  <a:pt x="142608" y="495973"/>
                </a:lnTo>
                <a:lnTo>
                  <a:pt x="126733" y="506577"/>
                </a:lnTo>
                <a:lnTo>
                  <a:pt x="182486" y="589622"/>
                </a:lnTo>
                <a:lnTo>
                  <a:pt x="198234" y="579005"/>
                </a:lnTo>
                <a:close/>
              </a:path>
              <a:path w="728980" h="675004">
                <a:moveTo>
                  <a:pt x="283959" y="511187"/>
                </a:moveTo>
                <a:lnTo>
                  <a:pt x="213347" y="440309"/>
                </a:lnTo>
                <a:lnTo>
                  <a:pt x="199885" y="453758"/>
                </a:lnTo>
                <a:lnTo>
                  <a:pt x="270370" y="524637"/>
                </a:lnTo>
                <a:lnTo>
                  <a:pt x="283959" y="511187"/>
                </a:lnTo>
                <a:close/>
              </a:path>
              <a:path w="728980" h="675004">
                <a:moveTo>
                  <a:pt x="333362" y="485990"/>
                </a:moveTo>
                <a:lnTo>
                  <a:pt x="256019" y="408368"/>
                </a:lnTo>
                <a:lnTo>
                  <a:pt x="242557" y="421805"/>
                </a:lnTo>
                <a:lnTo>
                  <a:pt x="319773" y="499427"/>
                </a:lnTo>
                <a:lnTo>
                  <a:pt x="333362" y="485990"/>
                </a:lnTo>
                <a:close/>
              </a:path>
              <a:path w="728980" h="675004">
                <a:moveTo>
                  <a:pt x="373240" y="448678"/>
                </a:moveTo>
                <a:lnTo>
                  <a:pt x="287388" y="380682"/>
                </a:lnTo>
                <a:lnTo>
                  <a:pt x="275577" y="395617"/>
                </a:lnTo>
                <a:lnTo>
                  <a:pt x="361429" y="463613"/>
                </a:lnTo>
                <a:lnTo>
                  <a:pt x="373240" y="448678"/>
                </a:lnTo>
                <a:close/>
              </a:path>
              <a:path w="728980" h="675004">
                <a:moveTo>
                  <a:pt x="411340" y="418515"/>
                </a:moveTo>
                <a:lnTo>
                  <a:pt x="325488" y="350520"/>
                </a:lnTo>
                <a:lnTo>
                  <a:pt x="313677" y="365455"/>
                </a:lnTo>
                <a:lnTo>
                  <a:pt x="399529" y="433451"/>
                </a:lnTo>
                <a:lnTo>
                  <a:pt x="411340" y="418515"/>
                </a:lnTo>
                <a:close/>
              </a:path>
              <a:path w="728980" h="675004">
                <a:moveTo>
                  <a:pt x="487794" y="342684"/>
                </a:moveTo>
                <a:lnTo>
                  <a:pt x="392798" y="288239"/>
                </a:lnTo>
                <a:lnTo>
                  <a:pt x="383273" y="304774"/>
                </a:lnTo>
                <a:lnTo>
                  <a:pt x="478396" y="359206"/>
                </a:lnTo>
                <a:lnTo>
                  <a:pt x="487794" y="342684"/>
                </a:lnTo>
                <a:close/>
              </a:path>
              <a:path w="728980" h="675004">
                <a:moveTo>
                  <a:pt x="521195" y="302996"/>
                </a:moveTo>
                <a:lnTo>
                  <a:pt x="426072" y="248539"/>
                </a:lnTo>
                <a:lnTo>
                  <a:pt x="416674" y="265049"/>
                </a:lnTo>
                <a:lnTo>
                  <a:pt x="511670" y="319519"/>
                </a:lnTo>
                <a:lnTo>
                  <a:pt x="521195" y="302996"/>
                </a:lnTo>
                <a:close/>
              </a:path>
              <a:path w="728980" h="675004">
                <a:moveTo>
                  <a:pt x="552564" y="264033"/>
                </a:moveTo>
                <a:lnTo>
                  <a:pt x="453631" y="217043"/>
                </a:lnTo>
                <a:lnTo>
                  <a:pt x="445503" y="234188"/>
                </a:lnTo>
                <a:lnTo>
                  <a:pt x="544436" y="281228"/>
                </a:lnTo>
                <a:lnTo>
                  <a:pt x="552564" y="264033"/>
                </a:lnTo>
                <a:close/>
              </a:path>
              <a:path w="728980" h="675004">
                <a:moveTo>
                  <a:pt x="581139" y="225933"/>
                </a:moveTo>
                <a:lnTo>
                  <a:pt x="482206" y="178943"/>
                </a:lnTo>
                <a:lnTo>
                  <a:pt x="474078" y="196088"/>
                </a:lnTo>
                <a:lnTo>
                  <a:pt x="573011" y="243078"/>
                </a:lnTo>
                <a:lnTo>
                  <a:pt x="581139" y="225933"/>
                </a:lnTo>
                <a:close/>
              </a:path>
              <a:path w="728980" h="675004">
                <a:moveTo>
                  <a:pt x="640702" y="146304"/>
                </a:moveTo>
                <a:lnTo>
                  <a:pt x="539102" y="105664"/>
                </a:lnTo>
                <a:lnTo>
                  <a:pt x="531990" y="123317"/>
                </a:lnTo>
                <a:lnTo>
                  <a:pt x="633717" y="163957"/>
                </a:lnTo>
                <a:lnTo>
                  <a:pt x="640702" y="146304"/>
                </a:lnTo>
                <a:close/>
              </a:path>
              <a:path w="728980" h="675004">
                <a:moveTo>
                  <a:pt x="675627" y="113030"/>
                </a:moveTo>
                <a:lnTo>
                  <a:pt x="574027" y="72263"/>
                </a:lnTo>
                <a:lnTo>
                  <a:pt x="566915" y="89916"/>
                </a:lnTo>
                <a:lnTo>
                  <a:pt x="668642" y="130683"/>
                </a:lnTo>
                <a:lnTo>
                  <a:pt x="675627" y="113030"/>
                </a:lnTo>
                <a:close/>
              </a:path>
              <a:path w="728980" h="675004">
                <a:moveTo>
                  <a:pt x="698995" y="64262"/>
                </a:moveTo>
                <a:lnTo>
                  <a:pt x="592696" y="37719"/>
                </a:lnTo>
                <a:lnTo>
                  <a:pt x="588124" y="56134"/>
                </a:lnTo>
                <a:lnTo>
                  <a:pt x="694296" y="82677"/>
                </a:lnTo>
                <a:lnTo>
                  <a:pt x="698995" y="64262"/>
                </a:lnTo>
                <a:close/>
              </a:path>
              <a:path w="728980" h="675004">
                <a:moveTo>
                  <a:pt x="728967" y="28829"/>
                </a:moveTo>
                <a:lnTo>
                  <a:pt x="613524" y="0"/>
                </a:lnTo>
                <a:lnTo>
                  <a:pt x="608825" y="18542"/>
                </a:lnTo>
                <a:lnTo>
                  <a:pt x="724395" y="47371"/>
                </a:lnTo>
                <a:lnTo>
                  <a:pt x="728967" y="28829"/>
                </a:lnTo>
                <a:close/>
              </a:path>
            </a:pathLst>
          </a:custGeom>
          <a:solidFill>
            <a:srgbClr val="DBDA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1810639" y="5110988"/>
            <a:ext cx="179197" cy="165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1887093" y="4909439"/>
            <a:ext cx="165100" cy="151130"/>
          </a:xfrm>
          <a:custGeom>
            <a:avLst/>
            <a:gdLst/>
            <a:ahLst/>
            <a:cxnLst/>
            <a:rect l="l" t="t" r="r" b="b"/>
            <a:pathLst>
              <a:path w="165100" h="151129">
                <a:moveTo>
                  <a:pt x="129540" y="131699"/>
                </a:moveTo>
                <a:lnTo>
                  <a:pt x="1143" y="123698"/>
                </a:lnTo>
                <a:lnTo>
                  <a:pt x="0" y="142748"/>
                </a:lnTo>
                <a:lnTo>
                  <a:pt x="128270" y="150749"/>
                </a:lnTo>
                <a:lnTo>
                  <a:pt x="129540" y="131699"/>
                </a:lnTo>
                <a:close/>
              </a:path>
              <a:path w="165100" h="151129">
                <a:moveTo>
                  <a:pt x="146494" y="86487"/>
                </a:moveTo>
                <a:lnTo>
                  <a:pt x="17907" y="86487"/>
                </a:lnTo>
                <a:lnTo>
                  <a:pt x="17907" y="105537"/>
                </a:lnTo>
                <a:lnTo>
                  <a:pt x="146494" y="105537"/>
                </a:lnTo>
                <a:lnTo>
                  <a:pt x="146494" y="86487"/>
                </a:lnTo>
                <a:close/>
              </a:path>
              <a:path w="165100" h="151129">
                <a:moveTo>
                  <a:pt x="148145" y="46736"/>
                </a:moveTo>
                <a:lnTo>
                  <a:pt x="19558" y="46736"/>
                </a:lnTo>
                <a:lnTo>
                  <a:pt x="19558" y="65786"/>
                </a:lnTo>
                <a:lnTo>
                  <a:pt x="148145" y="65786"/>
                </a:lnTo>
                <a:lnTo>
                  <a:pt x="148145" y="46736"/>
                </a:lnTo>
                <a:close/>
              </a:path>
              <a:path w="165100" h="151129">
                <a:moveTo>
                  <a:pt x="164592" y="19050"/>
                </a:moveTo>
                <a:lnTo>
                  <a:pt x="162941" y="0"/>
                </a:lnTo>
                <a:lnTo>
                  <a:pt x="34798" y="11049"/>
                </a:lnTo>
                <a:lnTo>
                  <a:pt x="36449" y="29972"/>
                </a:lnTo>
                <a:lnTo>
                  <a:pt x="164592" y="19050"/>
                </a:lnTo>
                <a:close/>
              </a:path>
            </a:pathLst>
          </a:custGeom>
          <a:solidFill>
            <a:srgbClr val="DBDA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1934591" y="4693665"/>
            <a:ext cx="139319" cy="1579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7658" y="3753611"/>
            <a:ext cx="2064385" cy="2157730"/>
          </a:xfrm>
          <a:custGeom>
            <a:avLst/>
            <a:gdLst/>
            <a:ahLst/>
            <a:cxnLst/>
            <a:rect l="l" t="t" r="r" b="b"/>
            <a:pathLst>
              <a:path w="2064385" h="2157729">
                <a:moveTo>
                  <a:pt x="1109332" y="5715"/>
                </a:moveTo>
                <a:lnTo>
                  <a:pt x="1091184" y="0"/>
                </a:lnTo>
                <a:lnTo>
                  <a:pt x="1054989" y="113411"/>
                </a:lnTo>
                <a:lnTo>
                  <a:pt x="1073137" y="119126"/>
                </a:lnTo>
                <a:lnTo>
                  <a:pt x="1109332" y="5715"/>
                </a:lnTo>
                <a:close/>
              </a:path>
              <a:path w="2064385" h="2157729">
                <a:moveTo>
                  <a:pt x="1155153" y="16002"/>
                </a:moveTo>
                <a:lnTo>
                  <a:pt x="1137158" y="9779"/>
                </a:lnTo>
                <a:lnTo>
                  <a:pt x="1098080" y="122174"/>
                </a:lnTo>
                <a:lnTo>
                  <a:pt x="1116063" y="128397"/>
                </a:lnTo>
                <a:lnTo>
                  <a:pt x="1155153" y="16002"/>
                </a:lnTo>
                <a:close/>
              </a:path>
              <a:path w="2064385" h="2157729">
                <a:moveTo>
                  <a:pt x="1204366" y="22352"/>
                </a:moveTo>
                <a:lnTo>
                  <a:pt x="1186370" y="16129"/>
                </a:lnTo>
                <a:lnTo>
                  <a:pt x="1147292" y="128524"/>
                </a:lnTo>
                <a:lnTo>
                  <a:pt x="1165275" y="134747"/>
                </a:lnTo>
                <a:lnTo>
                  <a:pt x="1204366" y="22352"/>
                </a:lnTo>
                <a:close/>
              </a:path>
              <a:path w="2064385" h="2157729">
                <a:moveTo>
                  <a:pt x="1255928" y="30988"/>
                </a:moveTo>
                <a:lnTo>
                  <a:pt x="1238465" y="23368"/>
                </a:lnTo>
                <a:lnTo>
                  <a:pt x="1190967" y="132588"/>
                </a:lnTo>
                <a:lnTo>
                  <a:pt x="1208430" y="140208"/>
                </a:lnTo>
                <a:lnTo>
                  <a:pt x="1255928" y="30988"/>
                </a:lnTo>
                <a:close/>
              </a:path>
              <a:path w="2064385" h="2157729">
                <a:moveTo>
                  <a:pt x="1340319" y="59944"/>
                </a:moveTo>
                <a:lnTo>
                  <a:pt x="1323682" y="50673"/>
                </a:lnTo>
                <a:lnTo>
                  <a:pt x="1265389" y="154432"/>
                </a:lnTo>
                <a:lnTo>
                  <a:pt x="1281899" y="163703"/>
                </a:lnTo>
                <a:lnTo>
                  <a:pt x="1340319" y="59944"/>
                </a:lnTo>
                <a:close/>
              </a:path>
              <a:path w="2064385" h="2157729">
                <a:moveTo>
                  <a:pt x="1383118" y="72644"/>
                </a:moveTo>
                <a:lnTo>
                  <a:pt x="1366608" y="63373"/>
                </a:lnTo>
                <a:lnTo>
                  <a:pt x="1308188" y="167132"/>
                </a:lnTo>
                <a:lnTo>
                  <a:pt x="1324825" y="176403"/>
                </a:lnTo>
                <a:lnTo>
                  <a:pt x="1383118" y="72644"/>
                </a:lnTo>
                <a:close/>
              </a:path>
              <a:path w="2064385" h="2157729">
                <a:moveTo>
                  <a:pt x="1427060" y="79502"/>
                </a:moveTo>
                <a:lnTo>
                  <a:pt x="1410804" y="69596"/>
                </a:lnTo>
                <a:lnTo>
                  <a:pt x="1343748" y="179324"/>
                </a:lnTo>
                <a:lnTo>
                  <a:pt x="1360004" y="189230"/>
                </a:lnTo>
                <a:lnTo>
                  <a:pt x="1427060" y="79502"/>
                </a:lnTo>
                <a:close/>
              </a:path>
              <a:path w="2064385" h="2157729">
                <a:moveTo>
                  <a:pt x="1470875" y="102362"/>
                </a:moveTo>
                <a:lnTo>
                  <a:pt x="1455508" y="91059"/>
                </a:lnTo>
                <a:lnTo>
                  <a:pt x="1379308" y="194564"/>
                </a:lnTo>
                <a:lnTo>
                  <a:pt x="1394675" y="205867"/>
                </a:lnTo>
                <a:lnTo>
                  <a:pt x="1470875" y="102362"/>
                </a:lnTo>
                <a:close/>
              </a:path>
              <a:path w="2064385" h="2157729">
                <a:moveTo>
                  <a:pt x="1545678" y="137668"/>
                </a:moveTo>
                <a:lnTo>
                  <a:pt x="1531200" y="125222"/>
                </a:lnTo>
                <a:lnTo>
                  <a:pt x="1447380" y="222758"/>
                </a:lnTo>
                <a:lnTo>
                  <a:pt x="1461731" y="235204"/>
                </a:lnTo>
                <a:lnTo>
                  <a:pt x="1545678" y="137668"/>
                </a:lnTo>
                <a:close/>
              </a:path>
              <a:path w="2064385" h="2157729">
                <a:moveTo>
                  <a:pt x="1582127" y="159893"/>
                </a:moveTo>
                <a:lnTo>
                  <a:pt x="1567776" y="147447"/>
                </a:lnTo>
                <a:lnTo>
                  <a:pt x="1483829" y="244983"/>
                </a:lnTo>
                <a:lnTo>
                  <a:pt x="1498307" y="257429"/>
                </a:lnTo>
                <a:lnTo>
                  <a:pt x="1582127" y="159893"/>
                </a:lnTo>
                <a:close/>
              </a:path>
              <a:path w="2064385" h="2157729">
                <a:moveTo>
                  <a:pt x="1626819" y="174371"/>
                </a:moveTo>
                <a:lnTo>
                  <a:pt x="1612353" y="161925"/>
                </a:lnTo>
                <a:lnTo>
                  <a:pt x="1523326" y="265430"/>
                </a:lnTo>
                <a:lnTo>
                  <a:pt x="1537804" y="277876"/>
                </a:lnTo>
                <a:lnTo>
                  <a:pt x="1626819" y="174371"/>
                </a:lnTo>
                <a:close/>
              </a:path>
              <a:path w="2064385" h="2157729">
                <a:moveTo>
                  <a:pt x="1634070" y="1297432"/>
                </a:moveTo>
                <a:lnTo>
                  <a:pt x="634492" y="1227924"/>
                </a:lnTo>
                <a:lnTo>
                  <a:pt x="895692" y="494118"/>
                </a:lnTo>
                <a:lnTo>
                  <a:pt x="913104" y="554736"/>
                </a:lnTo>
                <a:lnTo>
                  <a:pt x="968819" y="554736"/>
                </a:lnTo>
                <a:lnTo>
                  <a:pt x="1049997" y="329692"/>
                </a:lnTo>
                <a:lnTo>
                  <a:pt x="999058" y="331343"/>
                </a:lnTo>
                <a:lnTo>
                  <a:pt x="941755" y="492887"/>
                </a:lnTo>
                <a:lnTo>
                  <a:pt x="921042" y="422935"/>
                </a:lnTo>
                <a:lnTo>
                  <a:pt x="956310" y="323850"/>
                </a:lnTo>
                <a:lnTo>
                  <a:pt x="938364" y="317500"/>
                </a:lnTo>
                <a:lnTo>
                  <a:pt x="911860" y="391947"/>
                </a:lnTo>
                <a:lnTo>
                  <a:pt x="889228" y="315468"/>
                </a:lnTo>
                <a:lnTo>
                  <a:pt x="839889" y="315468"/>
                </a:lnTo>
                <a:lnTo>
                  <a:pt x="763485" y="543687"/>
                </a:lnTo>
                <a:lnTo>
                  <a:pt x="808050" y="548386"/>
                </a:lnTo>
                <a:lnTo>
                  <a:pt x="865352" y="388366"/>
                </a:lnTo>
                <a:lnTo>
                  <a:pt x="886675" y="462686"/>
                </a:lnTo>
                <a:lnTo>
                  <a:pt x="614756" y="1226553"/>
                </a:lnTo>
                <a:lnTo>
                  <a:pt x="1320" y="1183894"/>
                </a:lnTo>
                <a:lnTo>
                  <a:pt x="0" y="1202944"/>
                </a:lnTo>
                <a:lnTo>
                  <a:pt x="608114" y="1245235"/>
                </a:lnTo>
                <a:lnTo>
                  <a:pt x="285673" y="2151075"/>
                </a:lnTo>
                <a:lnTo>
                  <a:pt x="303618" y="2157463"/>
                </a:lnTo>
                <a:lnTo>
                  <a:pt x="627837" y="1246606"/>
                </a:lnTo>
                <a:lnTo>
                  <a:pt x="1632788" y="1316482"/>
                </a:lnTo>
                <a:lnTo>
                  <a:pt x="1634070" y="1297432"/>
                </a:lnTo>
                <a:close/>
              </a:path>
              <a:path w="2064385" h="2157729">
                <a:moveTo>
                  <a:pt x="1662264" y="197993"/>
                </a:moveTo>
                <a:lnTo>
                  <a:pt x="1648929" y="184404"/>
                </a:lnTo>
                <a:lnTo>
                  <a:pt x="1551393" y="279908"/>
                </a:lnTo>
                <a:lnTo>
                  <a:pt x="1564728" y="293497"/>
                </a:lnTo>
                <a:lnTo>
                  <a:pt x="1662264" y="197993"/>
                </a:lnTo>
                <a:close/>
              </a:path>
              <a:path w="2064385" h="2157729">
                <a:moveTo>
                  <a:pt x="1728050" y="247269"/>
                </a:moveTo>
                <a:lnTo>
                  <a:pt x="1715477" y="232918"/>
                </a:lnTo>
                <a:lnTo>
                  <a:pt x="1612607" y="322707"/>
                </a:lnTo>
                <a:lnTo>
                  <a:pt x="1625180" y="337058"/>
                </a:lnTo>
                <a:lnTo>
                  <a:pt x="1728050" y="247269"/>
                </a:lnTo>
                <a:close/>
              </a:path>
              <a:path w="2064385" h="2157729">
                <a:moveTo>
                  <a:pt x="1761324" y="277495"/>
                </a:moveTo>
                <a:lnTo>
                  <a:pt x="1748878" y="263144"/>
                </a:lnTo>
                <a:lnTo>
                  <a:pt x="1646008" y="352806"/>
                </a:lnTo>
                <a:lnTo>
                  <a:pt x="1658454" y="367157"/>
                </a:lnTo>
                <a:lnTo>
                  <a:pt x="1761324" y="277495"/>
                </a:lnTo>
                <a:close/>
              </a:path>
              <a:path w="2064385" h="2157729">
                <a:moveTo>
                  <a:pt x="1785200" y="304419"/>
                </a:moveTo>
                <a:lnTo>
                  <a:pt x="1772627" y="290068"/>
                </a:lnTo>
                <a:lnTo>
                  <a:pt x="1669757" y="379857"/>
                </a:lnTo>
                <a:lnTo>
                  <a:pt x="1682330" y="394208"/>
                </a:lnTo>
                <a:lnTo>
                  <a:pt x="1785200" y="304419"/>
                </a:lnTo>
                <a:close/>
              </a:path>
              <a:path w="2064385" h="2157729">
                <a:moveTo>
                  <a:pt x="1815045" y="331978"/>
                </a:moveTo>
                <a:lnTo>
                  <a:pt x="1803107" y="317119"/>
                </a:lnTo>
                <a:lnTo>
                  <a:pt x="1697062" y="403098"/>
                </a:lnTo>
                <a:lnTo>
                  <a:pt x="1709000" y="417957"/>
                </a:lnTo>
                <a:lnTo>
                  <a:pt x="1815045" y="331978"/>
                </a:lnTo>
                <a:close/>
              </a:path>
              <a:path w="2064385" h="2157729">
                <a:moveTo>
                  <a:pt x="1871306" y="399669"/>
                </a:moveTo>
                <a:lnTo>
                  <a:pt x="1861146" y="383540"/>
                </a:lnTo>
                <a:lnTo>
                  <a:pt x="1745576" y="456057"/>
                </a:lnTo>
                <a:lnTo>
                  <a:pt x="1755736" y="472186"/>
                </a:lnTo>
                <a:lnTo>
                  <a:pt x="1871306" y="399669"/>
                </a:lnTo>
                <a:close/>
              </a:path>
              <a:path w="2064385" h="2157729">
                <a:moveTo>
                  <a:pt x="1892642" y="428117"/>
                </a:moveTo>
                <a:lnTo>
                  <a:pt x="1882863" y="411734"/>
                </a:lnTo>
                <a:lnTo>
                  <a:pt x="1765515" y="481584"/>
                </a:lnTo>
                <a:lnTo>
                  <a:pt x="1775294" y="497967"/>
                </a:lnTo>
                <a:lnTo>
                  <a:pt x="1892642" y="428117"/>
                </a:lnTo>
                <a:close/>
              </a:path>
              <a:path w="2064385" h="2157729">
                <a:moveTo>
                  <a:pt x="1917153" y="464820"/>
                </a:moveTo>
                <a:lnTo>
                  <a:pt x="1907882" y="448183"/>
                </a:lnTo>
                <a:lnTo>
                  <a:pt x="1788629" y="514731"/>
                </a:lnTo>
                <a:lnTo>
                  <a:pt x="1797900" y="531368"/>
                </a:lnTo>
                <a:lnTo>
                  <a:pt x="1917153" y="464820"/>
                </a:lnTo>
                <a:close/>
              </a:path>
              <a:path w="2064385" h="2157729">
                <a:moveTo>
                  <a:pt x="1937727" y="491744"/>
                </a:moveTo>
                <a:lnTo>
                  <a:pt x="1928456" y="475107"/>
                </a:lnTo>
                <a:lnTo>
                  <a:pt x="1809330" y="541782"/>
                </a:lnTo>
                <a:lnTo>
                  <a:pt x="1818601" y="558419"/>
                </a:lnTo>
                <a:lnTo>
                  <a:pt x="1937727" y="491744"/>
                </a:lnTo>
                <a:close/>
              </a:path>
              <a:path w="2064385" h="2157729">
                <a:moveTo>
                  <a:pt x="1975700" y="564007"/>
                </a:moveTo>
                <a:lnTo>
                  <a:pt x="1967445" y="546862"/>
                </a:lnTo>
                <a:lnTo>
                  <a:pt x="1844382" y="606044"/>
                </a:lnTo>
                <a:lnTo>
                  <a:pt x="1852637" y="623189"/>
                </a:lnTo>
                <a:lnTo>
                  <a:pt x="1975700" y="564007"/>
                </a:lnTo>
                <a:close/>
              </a:path>
              <a:path w="2064385" h="2157729">
                <a:moveTo>
                  <a:pt x="1994242" y="607568"/>
                </a:moveTo>
                <a:lnTo>
                  <a:pt x="1987003" y="589915"/>
                </a:lnTo>
                <a:lnTo>
                  <a:pt x="1860765" y="641858"/>
                </a:lnTo>
                <a:lnTo>
                  <a:pt x="1868004" y="659511"/>
                </a:lnTo>
                <a:lnTo>
                  <a:pt x="1994242" y="607568"/>
                </a:lnTo>
                <a:close/>
              </a:path>
              <a:path w="2064385" h="2157729">
                <a:moveTo>
                  <a:pt x="2006942" y="644017"/>
                </a:moveTo>
                <a:lnTo>
                  <a:pt x="1999703" y="626491"/>
                </a:lnTo>
                <a:lnTo>
                  <a:pt x="1873465" y="678434"/>
                </a:lnTo>
                <a:lnTo>
                  <a:pt x="1880704" y="695960"/>
                </a:lnTo>
                <a:lnTo>
                  <a:pt x="2006942" y="644017"/>
                </a:lnTo>
                <a:close/>
              </a:path>
              <a:path w="2064385" h="2157729">
                <a:moveTo>
                  <a:pt x="2022817" y="675767"/>
                </a:moveTo>
                <a:lnTo>
                  <a:pt x="2015578" y="658241"/>
                </a:lnTo>
                <a:lnTo>
                  <a:pt x="1889340" y="710184"/>
                </a:lnTo>
                <a:lnTo>
                  <a:pt x="1896579" y="727710"/>
                </a:lnTo>
                <a:lnTo>
                  <a:pt x="2022817" y="675767"/>
                </a:lnTo>
                <a:close/>
              </a:path>
              <a:path w="2064385" h="2157729">
                <a:moveTo>
                  <a:pt x="2044407" y="756158"/>
                </a:moveTo>
                <a:lnTo>
                  <a:pt x="2038184" y="738124"/>
                </a:lnTo>
                <a:lnTo>
                  <a:pt x="1909025" y="782193"/>
                </a:lnTo>
                <a:lnTo>
                  <a:pt x="1915248" y="800227"/>
                </a:lnTo>
                <a:lnTo>
                  <a:pt x="2044407" y="756158"/>
                </a:lnTo>
                <a:close/>
              </a:path>
              <a:path w="2064385" h="2157729">
                <a:moveTo>
                  <a:pt x="2054440" y="792607"/>
                </a:moveTo>
                <a:lnTo>
                  <a:pt x="2049106" y="774319"/>
                </a:lnTo>
                <a:lnTo>
                  <a:pt x="1918042" y="812419"/>
                </a:lnTo>
                <a:lnTo>
                  <a:pt x="1923376" y="830707"/>
                </a:lnTo>
                <a:lnTo>
                  <a:pt x="2054440" y="792607"/>
                </a:lnTo>
                <a:close/>
              </a:path>
              <a:path w="2064385" h="2157729">
                <a:moveTo>
                  <a:pt x="2059266" y="830707"/>
                </a:moveTo>
                <a:lnTo>
                  <a:pt x="2053932" y="812419"/>
                </a:lnTo>
                <a:lnTo>
                  <a:pt x="1922741" y="850519"/>
                </a:lnTo>
                <a:lnTo>
                  <a:pt x="1928075" y="868807"/>
                </a:lnTo>
                <a:lnTo>
                  <a:pt x="2059266" y="830707"/>
                </a:lnTo>
                <a:close/>
              </a:path>
              <a:path w="2064385" h="2157729">
                <a:moveTo>
                  <a:pt x="2064346" y="876935"/>
                </a:moveTo>
                <a:lnTo>
                  <a:pt x="2059901" y="858393"/>
                </a:lnTo>
                <a:lnTo>
                  <a:pt x="1927186" y="890016"/>
                </a:lnTo>
                <a:lnTo>
                  <a:pt x="1931631" y="908558"/>
                </a:lnTo>
                <a:lnTo>
                  <a:pt x="2064346" y="876935"/>
                </a:lnTo>
                <a:close/>
              </a:path>
            </a:pathLst>
          </a:custGeom>
          <a:solidFill>
            <a:srgbClr val="DBDA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g object 36"/>
          <p:cNvSpPr/>
          <p:nvPr/>
        </p:nvSpPr>
        <p:spPr>
          <a:xfrm>
            <a:off x="835342" y="3743452"/>
            <a:ext cx="192062" cy="12357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g object 37"/>
          <p:cNvSpPr/>
          <p:nvPr/>
        </p:nvSpPr>
        <p:spPr>
          <a:xfrm>
            <a:off x="605561" y="3764279"/>
            <a:ext cx="175260" cy="132715"/>
          </a:xfrm>
          <a:custGeom>
            <a:avLst/>
            <a:gdLst/>
            <a:ahLst/>
            <a:cxnLst/>
            <a:rect l="l" t="t" r="r" b="b"/>
            <a:pathLst>
              <a:path w="175259" h="132714">
                <a:moveTo>
                  <a:pt x="25539" y="23368"/>
                </a:moveTo>
                <a:lnTo>
                  <a:pt x="6527" y="22225"/>
                </a:lnTo>
                <a:lnTo>
                  <a:pt x="0" y="131572"/>
                </a:lnTo>
                <a:lnTo>
                  <a:pt x="19011" y="132715"/>
                </a:lnTo>
                <a:lnTo>
                  <a:pt x="25539" y="23368"/>
                </a:lnTo>
                <a:close/>
              </a:path>
              <a:path w="175259" h="132714">
                <a:moveTo>
                  <a:pt x="70548" y="13335"/>
                </a:moveTo>
                <a:lnTo>
                  <a:pt x="51498" y="13081"/>
                </a:lnTo>
                <a:lnTo>
                  <a:pt x="50241" y="122555"/>
                </a:lnTo>
                <a:lnTo>
                  <a:pt x="69291" y="122809"/>
                </a:lnTo>
                <a:lnTo>
                  <a:pt x="70548" y="13335"/>
                </a:lnTo>
                <a:close/>
              </a:path>
              <a:path w="175259" h="132714">
                <a:moveTo>
                  <a:pt x="125653" y="7112"/>
                </a:moveTo>
                <a:lnTo>
                  <a:pt x="106616" y="6604"/>
                </a:lnTo>
                <a:lnTo>
                  <a:pt x="103085" y="116078"/>
                </a:lnTo>
                <a:lnTo>
                  <a:pt x="122123" y="116586"/>
                </a:lnTo>
                <a:lnTo>
                  <a:pt x="125653" y="7112"/>
                </a:lnTo>
                <a:close/>
              </a:path>
              <a:path w="175259" h="132714">
                <a:moveTo>
                  <a:pt x="175247" y="1270"/>
                </a:moveTo>
                <a:lnTo>
                  <a:pt x="156235" y="0"/>
                </a:lnTo>
                <a:lnTo>
                  <a:pt x="148755" y="109220"/>
                </a:lnTo>
                <a:lnTo>
                  <a:pt x="167754" y="110490"/>
                </a:lnTo>
                <a:lnTo>
                  <a:pt x="175247" y="1270"/>
                </a:lnTo>
                <a:close/>
              </a:path>
            </a:pathLst>
          </a:custGeom>
          <a:solidFill>
            <a:srgbClr val="DBDA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357149" y="3805173"/>
            <a:ext cx="180416" cy="1573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24347" y="4007358"/>
            <a:ext cx="70485" cy="94615"/>
          </a:xfrm>
          <a:custGeom>
            <a:avLst/>
            <a:gdLst/>
            <a:ahLst/>
            <a:cxnLst/>
            <a:rect l="l" t="t" r="r" b="b"/>
            <a:pathLst>
              <a:path w="70485" h="94614">
                <a:moveTo>
                  <a:pt x="15988" y="0"/>
                </a:moveTo>
                <a:lnTo>
                  <a:pt x="0" y="10287"/>
                </a:lnTo>
                <a:lnTo>
                  <a:pt x="54380" y="94234"/>
                </a:lnTo>
                <a:lnTo>
                  <a:pt x="70368" y="83947"/>
                </a:lnTo>
                <a:lnTo>
                  <a:pt x="15988" y="0"/>
                </a:lnTo>
                <a:close/>
              </a:path>
            </a:pathLst>
          </a:custGeom>
          <a:solidFill>
            <a:srgbClr val="DBDA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g object 40"/>
          <p:cNvSpPr/>
          <p:nvPr/>
        </p:nvSpPr>
        <p:spPr>
          <a:xfrm>
            <a:off x="120298" y="3892803"/>
            <a:ext cx="192058" cy="1591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g object 41"/>
          <p:cNvSpPr/>
          <p:nvPr/>
        </p:nvSpPr>
        <p:spPr>
          <a:xfrm>
            <a:off x="3695" y="3640073"/>
            <a:ext cx="2193925" cy="2694940"/>
          </a:xfrm>
          <a:custGeom>
            <a:avLst/>
            <a:gdLst/>
            <a:ahLst/>
            <a:cxnLst/>
            <a:rect l="l" t="t" r="r" b="b"/>
            <a:pathLst>
              <a:path w="2193925" h="2694940">
                <a:moveTo>
                  <a:pt x="111658" y="1685417"/>
                </a:moveTo>
                <a:lnTo>
                  <a:pt x="101765" y="1669161"/>
                </a:lnTo>
                <a:lnTo>
                  <a:pt x="0" y="1731010"/>
                </a:lnTo>
                <a:lnTo>
                  <a:pt x="9893" y="1747266"/>
                </a:lnTo>
                <a:lnTo>
                  <a:pt x="111658" y="1685417"/>
                </a:lnTo>
                <a:close/>
              </a:path>
              <a:path w="2193925" h="2694940">
                <a:moveTo>
                  <a:pt x="132346" y="434213"/>
                </a:moveTo>
                <a:lnTo>
                  <a:pt x="29235" y="251841"/>
                </a:lnTo>
                <a:lnTo>
                  <a:pt x="12661" y="261239"/>
                </a:lnTo>
                <a:lnTo>
                  <a:pt x="115760" y="443611"/>
                </a:lnTo>
                <a:lnTo>
                  <a:pt x="132346" y="434213"/>
                </a:lnTo>
                <a:close/>
              </a:path>
              <a:path w="2193925" h="2694940">
                <a:moveTo>
                  <a:pt x="232613" y="2481567"/>
                </a:moveTo>
                <a:lnTo>
                  <a:pt x="214884" y="2474620"/>
                </a:lnTo>
                <a:lnTo>
                  <a:pt x="131470" y="2687459"/>
                </a:lnTo>
                <a:lnTo>
                  <a:pt x="149212" y="2694406"/>
                </a:lnTo>
                <a:lnTo>
                  <a:pt x="232613" y="2481567"/>
                </a:lnTo>
                <a:close/>
              </a:path>
              <a:path w="2193925" h="2694940">
                <a:moveTo>
                  <a:pt x="356336" y="329438"/>
                </a:moveTo>
                <a:lnTo>
                  <a:pt x="295859" y="128778"/>
                </a:lnTo>
                <a:lnTo>
                  <a:pt x="277622" y="134239"/>
                </a:lnTo>
                <a:lnTo>
                  <a:pt x="338099" y="334899"/>
                </a:lnTo>
                <a:lnTo>
                  <a:pt x="356336" y="329438"/>
                </a:lnTo>
                <a:close/>
              </a:path>
              <a:path w="2193925" h="2694940">
                <a:moveTo>
                  <a:pt x="362635" y="962660"/>
                </a:moveTo>
                <a:lnTo>
                  <a:pt x="140817" y="648970"/>
                </a:lnTo>
                <a:lnTo>
                  <a:pt x="125272" y="659892"/>
                </a:lnTo>
                <a:lnTo>
                  <a:pt x="347091" y="973582"/>
                </a:lnTo>
                <a:lnTo>
                  <a:pt x="362635" y="962660"/>
                </a:lnTo>
                <a:close/>
              </a:path>
              <a:path w="2193925" h="2694940">
                <a:moveTo>
                  <a:pt x="448906" y="2477579"/>
                </a:moveTo>
                <a:lnTo>
                  <a:pt x="430060" y="2474772"/>
                </a:lnTo>
                <a:lnTo>
                  <a:pt x="397776" y="2691447"/>
                </a:lnTo>
                <a:lnTo>
                  <a:pt x="416623" y="2694254"/>
                </a:lnTo>
                <a:lnTo>
                  <a:pt x="448906" y="2477579"/>
                </a:lnTo>
                <a:close/>
              </a:path>
              <a:path w="2193925" h="2694940">
                <a:moveTo>
                  <a:pt x="688390" y="2653830"/>
                </a:moveTo>
                <a:lnTo>
                  <a:pt x="678980" y="2444496"/>
                </a:lnTo>
                <a:lnTo>
                  <a:pt x="659942" y="2445347"/>
                </a:lnTo>
                <a:lnTo>
                  <a:pt x="669353" y="2654681"/>
                </a:lnTo>
                <a:lnTo>
                  <a:pt x="688390" y="2653830"/>
                </a:lnTo>
                <a:close/>
              </a:path>
              <a:path w="2193925" h="2694940">
                <a:moveTo>
                  <a:pt x="838555" y="14859"/>
                </a:moveTo>
                <a:lnTo>
                  <a:pt x="819645" y="12446"/>
                </a:lnTo>
                <a:lnTo>
                  <a:pt x="792353" y="229743"/>
                </a:lnTo>
                <a:lnTo>
                  <a:pt x="811263" y="232156"/>
                </a:lnTo>
                <a:lnTo>
                  <a:pt x="838555" y="14859"/>
                </a:lnTo>
                <a:close/>
              </a:path>
              <a:path w="2193925" h="2694940">
                <a:moveTo>
                  <a:pt x="966063" y="2575306"/>
                </a:moveTo>
                <a:lnTo>
                  <a:pt x="911847" y="2372893"/>
                </a:lnTo>
                <a:lnTo>
                  <a:pt x="893445" y="2377821"/>
                </a:lnTo>
                <a:lnTo>
                  <a:pt x="947661" y="2580233"/>
                </a:lnTo>
                <a:lnTo>
                  <a:pt x="966063" y="2575306"/>
                </a:lnTo>
                <a:close/>
              </a:path>
              <a:path w="2193925" h="2694940">
                <a:moveTo>
                  <a:pt x="1109649" y="5969"/>
                </a:moveTo>
                <a:lnTo>
                  <a:pt x="1091565" y="0"/>
                </a:lnTo>
                <a:lnTo>
                  <a:pt x="1016558" y="225933"/>
                </a:lnTo>
                <a:lnTo>
                  <a:pt x="1034643" y="231902"/>
                </a:lnTo>
                <a:lnTo>
                  <a:pt x="1109649" y="5969"/>
                </a:lnTo>
                <a:close/>
              </a:path>
              <a:path w="2193925" h="2694940">
                <a:moveTo>
                  <a:pt x="1118285" y="2042109"/>
                </a:moveTo>
                <a:lnTo>
                  <a:pt x="896467" y="1728470"/>
                </a:lnTo>
                <a:lnTo>
                  <a:pt x="880922" y="1739392"/>
                </a:lnTo>
                <a:lnTo>
                  <a:pt x="1102741" y="2053107"/>
                </a:lnTo>
                <a:lnTo>
                  <a:pt x="1118285" y="2042109"/>
                </a:lnTo>
                <a:close/>
              </a:path>
              <a:path w="2193925" h="2694940">
                <a:moveTo>
                  <a:pt x="1220101" y="2456459"/>
                </a:moveTo>
                <a:lnTo>
                  <a:pt x="1126337" y="2269058"/>
                </a:lnTo>
                <a:lnTo>
                  <a:pt x="1109306" y="2277580"/>
                </a:lnTo>
                <a:lnTo>
                  <a:pt x="1203071" y="2464993"/>
                </a:lnTo>
                <a:lnTo>
                  <a:pt x="1220101" y="2456459"/>
                </a:lnTo>
                <a:close/>
              </a:path>
              <a:path w="2193925" h="2694940">
                <a:moveTo>
                  <a:pt x="1360030" y="53975"/>
                </a:moveTo>
                <a:lnTo>
                  <a:pt x="1343266" y="44704"/>
                </a:lnTo>
                <a:lnTo>
                  <a:pt x="1225016" y="260477"/>
                </a:lnTo>
                <a:lnTo>
                  <a:pt x="1241717" y="269748"/>
                </a:lnTo>
                <a:lnTo>
                  <a:pt x="1360030" y="53975"/>
                </a:lnTo>
                <a:close/>
              </a:path>
              <a:path w="2193925" h="2694940">
                <a:moveTo>
                  <a:pt x="1465059" y="2299589"/>
                </a:moveTo>
                <a:lnTo>
                  <a:pt x="1333233" y="2136724"/>
                </a:lnTo>
                <a:lnTo>
                  <a:pt x="1318374" y="2148713"/>
                </a:lnTo>
                <a:lnTo>
                  <a:pt x="1450200" y="2311577"/>
                </a:lnTo>
                <a:lnTo>
                  <a:pt x="1465059" y="2299589"/>
                </a:lnTo>
                <a:close/>
              </a:path>
              <a:path w="2193925" h="2694940">
                <a:moveTo>
                  <a:pt x="1579105" y="772922"/>
                </a:moveTo>
                <a:lnTo>
                  <a:pt x="1569326" y="756666"/>
                </a:lnTo>
                <a:lnTo>
                  <a:pt x="1139177" y="1017905"/>
                </a:lnTo>
                <a:lnTo>
                  <a:pt x="1149070" y="1034161"/>
                </a:lnTo>
                <a:lnTo>
                  <a:pt x="1579105" y="772922"/>
                </a:lnTo>
                <a:close/>
              </a:path>
              <a:path w="2193925" h="2694940">
                <a:moveTo>
                  <a:pt x="1595488" y="126746"/>
                </a:moveTo>
                <a:lnTo>
                  <a:pt x="1580248" y="115316"/>
                </a:lnTo>
                <a:lnTo>
                  <a:pt x="1421244" y="327406"/>
                </a:lnTo>
                <a:lnTo>
                  <a:pt x="1436484" y="338836"/>
                </a:lnTo>
                <a:lnTo>
                  <a:pt x="1595488" y="126746"/>
                </a:lnTo>
                <a:close/>
              </a:path>
              <a:path w="2193925" h="2694940">
                <a:moveTo>
                  <a:pt x="1669656" y="1357884"/>
                </a:moveTo>
                <a:lnTo>
                  <a:pt x="1411846" y="1338834"/>
                </a:lnTo>
                <a:lnTo>
                  <a:pt x="1345044" y="1510284"/>
                </a:lnTo>
                <a:lnTo>
                  <a:pt x="1392796" y="1519809"/>
                </a:lnTo>
                <a:lnTo>
                  <a:pt x="1440548" y="1386459"/>
                </a:lnTo>
                <a:lnTo>
                  <a:pt x="1507350" y="1395984"/>
                </a:lnTo>
                <a:lnTo>
                  <a:pt x="1469123" y="1510284"/>
                </a:lnTo>
                <a:lnTo>
                  <a:pt x="1507350" y="1510284"/>
                </a:lnTo>
                <a:lnTo>
                  <a:pt x="1555102" y="1395984"/>
                </a:lnTo>
                <a:lnTo>
                  <a:pt x="1602854" y="1395984"/>
                </a:lnTo>
                <a:lnTo>
                  <a:pt x="1564627" y="1519809"/>
                </a:lnTo>
                <a:lnTo>
                  <a:pt x="1612379" y="1529334"/>
                </a:lnTo>
                <a:lnTo>
                  <a:pt x="1669656" y="1357884"/>
                </a:lnTo>
                <a:close/>
              </a:path>
              <a:path w="2193925" h="2694940">
                <a:moveTo>
                  <a:pt x="1681594" y="2107908"/>
                </a:moveTo>
                <a:lnTo>
                  <a:pt x="1509636" y="1988210"/>
                </a:lnTo>
                <a:lnTo>
                  <a:pt x="1498714" y="2003844"/>
                </a:lnTo>
                <a:lnTo>
                  <a:pt x="1670672" y="2123554"/>
                </a:lnTo>
                <a:lnTo>
                  <a:pt x="1681594" y="2107908"/>
                </a:lnTo>
                <a:close/>
              </a:path>
              <a:path w="2193925" h="2694940">
                <a:moveTo>
                  <a:pt x="1793608" y="249047"/>
                </a:moveTo>
                <a:lnTo>
                  <a:pt x="1780527" y="235331"/>
                </a:lnTo>
                <a:lnTo>
                  <a:pt x="1588249" y="417830"/>
                </a:lnTo>
                <a:lnTo>
                  <a:pt x="1601330" y="431546"/>
                </a:lnTo>
                <a:lnTo>
                  <a:pt x="1793608" y="249047"/>
                </a:lnTo>
                <a:close/>
              </a:path>
              <a:path w="2193925" h="2694940">
                <a:moveTo>
                  <a:pt x="1864474" y="1909445"/>
                </a:moveTo>
                <a:lnTo>
                  <a:pt x="1663814" y="1813687"/>
                </a:lnTo>
                <a:lnTo>
                  <a:pt x="1655559" y="1830959"/>
                </a:lnTo>
                <a:lnTo>
                  <a:pt x="1856219" y="1926590"/>
                </a:lnTo>
                <a:lnTo>
                  <a:pt x="1864474" y="1909445"/>
                </a:lnTo>
                <a:close/>
              </a:path>
              <a:path w="2193925" h="2694940">
                <a:moveTo>
                  <a:pt x="1956295" y="399161"/>
                </a:moveTo>
                <a:lnTo>
                  <a:pt x="1944865" y="383794"/>
                </a:lnTo>
                <a:lnTo>
                  <a:pt x="1724139" y="547116"/>
                </a:lnTo>
                <a:lnTo>
                  <a:pt x="1735442" y="562483"/>
                </a:lnTo>
                <a:lnTo>
                  <a:pt x="1956295" y="399161"/>
                </a:lnTo>
                <a:close/>
              </a:path>
              <a:path w="2193925" h="2694940">
                <a:moveTo>
                  <a:pt x="2021446" y="1681607"/>
                </a:moveTo>
                <a:lnTo>
                  <a:pt x="1788147" y="1633601"/>
                </a:lnTo>
                <a:lnTo>
                  <a:pt x="1784337" y="1652270"/>
                </a:lnTo>
                <a:lnTo>
                  <a:pt x="2017636" y="1700276"/>
                </a:lnTo>
                <a:lnTo>
                  <a:pt x="2021446" y="1681607"/>
                </a:lnTo>
                <a:close/>
              </a:path>
              <a:path w="2193925" h="2694940">
                <a:moveTo>
                  <a:pt x="2070468" y="581152"/>
                </a:moveTo>
                <a:lnTo>
                  <a:pt x="2061324" y="564388"/>
                </a:lnTo>
                <a:lnTo>
                  <a:pt x="1829041" y="692150"/>
                </a:lnTo>
                <a:lnTo>
                  <a:pt x="1838185" y="708914"/>
                </a:lnTo>
                <a:lnTo>
                  <a:pt x="2070468" y="581152"/>
                </a:lnTo>
                <a:close/>
              </a:path>
              <a:path w="2193925" h="2694940">
                <a:moveTo>
                  <a:pt x="2158733" y="787019"/>
                </a:moveTo>
                <a:lnTo>
                  <a:pt x="2152383" y="769112"/>
                </a:lnTo>
                <a:lnTo>
                  <a:pt x="1902574" y="857758"/>
                </a:lnTo>
                <a:lnTo>
                  <a:pt x="1908924" y="875665"/>
                </a:lnTo>
                <a:lnTo>
                  <a:pt x="2158733" y="787019"/>
                </a:lnTo>
                <a:close/>
              </a:path>
              <a:path w="2193925" h="2694940">
                <a:moveTo>
                  <a:pt x="2187435" y="1235075"/>
                </a:moveTo>
                <a:lnTo>
                  <a:pt x="2185784" y="1216152"/>
                </a:lnTo>
                <a:lnTo>
                  <a:pt x="1921624" y="1238377"/>
                </a:lnTo>
                <a:lnTo>
                  <a:pt x="1923148" y="1257300"/>
                </a:lnTo>
                <a:lnTo>
                  <a:pt x="2187435" y="1235075"/>
                </a:lnTo>
                <a:close/>
              </a:path>
              <a:path w="2193925" h="2694940">
                <a:moveTo>
                  <a:pt x="2193912" y="1001268"/>
                </a:moveTo>
                <a:lnTo>
                  <a:pt x="2189721" y="982726"/>
                </a:lnTo>
                <a:lnTo>
                  <a:pt x="1931022" y="1040384"/>
                </a:lnTo>
                <a:lnTo>
                  <a:pt x="1935086" y="1058926"/>
                </a:lnTo>
                <a:lnTo>
                  <a:pt x="2193912" y="1001268"/>
                </a:lnTo>
                <a:close/>
              </a:path>
            </a:pathLst>
          </a:custGeom>
          <a:solidFill>
            <a:srgbClr val="DBDA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g object 42"/>
          <p:cNvSpPr/>
          <p:nvPr/>
        </p:nvSpPr>
        <p:spPr>
          <a:xfrm>
            <a:off x="30480" y="4207764"/>
            <a:ext cx="283464" cy="2377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g object 43"/>
          <p:cNvSpPr/>
          <p:nvPr/>
        </p:nvSpPr>
        <p:spPr>
          <a:xfrm>
            <a:off x="1074419" y="5559552"/>
            <a:ext cx="132588" cy="1234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g object 44"/>
          <p:cNvSpPr/>
          <p:nvPr/>
        </p:nvSpPr>
        <p:spPr>
          <a:xfrm>
            <a:off x="1424939" y="4311396"/>
            <a:ext cx="210311" cy="21945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g object 45"/>
          <p:cNvSpPr/>
          <p:nvPr/>
        </p:nvSpPr>
        <p:spPr>
          <a:xfrm>
            <a:off x="10655" y="3687444"/>
            <a:ext cx="2113915" cy="2518410"/>
          </a:xfrm>
          <a:custGeom>
            <a:avLst/>
            <a:gdLst/>
            <a:ahLst/>
            <a:cxnLst/>
            <a:rect l="l" t="t" r="r" b="b"/>
            <a:pathLst>
              <a:path w="2113915" h="2518410">
                <a:moveTo>
                  <a:pt x="10680" y="2403983"/>
                </a:moveTo>
                <a:lnTo>
                  <a:pt x="12" y="2403983"/>
                </a:lnTo>
                <a:lnTo>
                  <a:pt x="12" y="2422271"/>
                </a:lnTo>
                <a:lnTo>
                  <a:pt x="10680" y="2403983"/>
                </a:lnTo>
                <a:close/>
              </a:path>
              <a:path w="2113915" h="2518410">
                <a:moveTo>
                  <a:pt x="48780" y="434594"/>
                </a:moveTo>
                <a:lnTo>
                  <a:pt x="0" y="367919"/>
                </a:lnTo>
                <a:lnTo>
                  <a:pt x="12" y="406019"/>
                </a:lnTo>
                <a:lnTo>
                  <a:pt x="29273" y="444119"/>
                </a:lnTo>
                <a:lnTo>
                  <a:pt x="48780" y="434594"/>
                </a:lnTo>
                <a:close/>
              </a:path>
              <a:path w="2113915" h="2518410">
                <a:moveTo>
                  <a:pt x="57924" y="2413127"/>
                </a:moveTo>
                <a:lnTo>
                  <a:pt x="38620" y="2413127"/>
                </a:lnTo>
                <a:lnTo>
                  <a:pt x="12" y="2470480"/>
                </a:lnTo>
                <a:lnTo>
                  <a:pt x="12" y="2518283"/>
                </a:lnTo>
                <a:lnTo>
                  <a:pt x="57924" y="2413127"/>
                </a:lnTo>
                <a:close/>
              </a:path>
              <a:path w="2113915" h="2518410">
                <a:moveTo>
                  <a:pt x="575094" y="218694"/>
                </a:moveTo>
                <a:lnTo>
                  <a:pt x="562444" y="0"/>
                </a:lnTo>
                <a:lnTo>
                  <a:pt x="543420" y="1016"/>
                </a:lnTo>
                <a:lnTo>
                  <a:pt x="556069" y="219710"/>
                </a:lnTo>
                <a:lnTo>
                  <a:pt x="575094" y="218694"/>
                </a:lnTo>
                <a:close/>
              </a:path>
              <a:path w="2113915" h="2518410">
                <a:moveTo>
                  <a:pt x="2113800" y="1403223"/>
                </a:moveTo>
                <a:lnTo>
                  <a:pt x="1858784" y="1385062"/>
                </a:lnTo>
                <a:lnTo>
                  <a:pt x="1857514" y="1404112"/>
                </a:lnTo>
                <a:lnTo>
                  <a:pt x="2112403" y="1422273"/>
                </a:lnTo>
                <a:lnTo>
                  <a:pt x="2113800" y="1403223"/>
                </a:lnTo>
                <a:close/>
              </a:path>
            </a:pathLst>
          </a:custGeom>
          <a:solidFill>
            <a:srgbClr val="DBDA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g object 46"/>
          <p:cNvSpPr/>
          <p:nvPr/>
        </p:nvSpPr>
        <p:spPr>
          <a:xfrm>
            <a:off x="220979" y="5674478"/>
            <a:ext cx="223837" cy="24168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g object 47"/>
          <p:cNvSpPr/>
          <p:nvPr/>
        </p:nvSpPr>
        <p:spPr>
          <a:xfrm>
            <a:off x="991276" y="5632897"/>
            <a:ext cx="94315" cy="1181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g object 48"/>
          <p:cNvSpPr/>
          <p:nvPr/>
        </p:nvSpPr>
        <p:spPr>
          <a:xfrm>
            <a:off x="373379" y="3973067"/>
            <a:ext cx="551688" cy="20193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g object 49"/>
          <p:cNvSpPr/>
          <p:nvPr/>
        </p:nvSpPr>
        <p:spPr>
          <a:xfrm>
            <a:off x="1543811" y="288036"/>
            <a:ext cx="2112264" cy="123139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g object 50"/>
          <p:cNvSpPr/>
          <p:nvPr/>
        </p:nvSpPr>
        <p:spPr>
          <a:xfrm>
            <a:off x="2927603" y="288036"/>
            <a:ext cx="4709160" cy="123139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94924A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18" Type="http://schemas.openxmlformats.org/officeDocument/2006/relationships/image" Target="../media/image12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5.png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1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19" Type="http://schemas.openxmlformats.org/officeDocument/2006/relationships/image" Target="../media/image1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Relationship Id="rId14" Type="http://schemas.openxmlformats.org/officeDocument/2006/relationships/image" Target="../media/image8.png"/><Relationship Id="rId22" Type="http://schemas.openxmlformats.org/officeDocument/2006/relationships/image" Target="../media/image1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220467" y="1772411"/>
            <a:ext cx="4470400" cy="3348354"/>
          </a:xfrm>
          <a:custGeom>
            <a:avLst/>
            <a:gdLst/>
            <a:ahLst/>
            <a:cxnLst/>
            <a:rect l="l" t="t" r="r" b="b"/>
            <a:pathLst>
              <a:path w="4470400" h="3348354">
                <a:moveTo>
                  <a:pt x="1508506" y="134874"/>
                </a:moveTo>
                <a:lnTo>
                  <a:pt x="997204" y="695071"/>
                </a:lnTo>
                <a:lnTo>
                  <a:pt x="104775" y="747395"/>
                </a:lnTo>
                <a:lnTo>
                  <a:pt x="0" y="994917"/>
                </a:lnTo>
                <a:lnTo>
                  <a:pt x="590676" y="1628139"/>
                </a:lnTo>
                <a:lnTo>
                  <a:pt x="970152" y="1431289"/>
                </a:lnTo>
                <a:lnTo>
                  <a:pt x="1575181" y="1721739"/>
                </a:lnTo>
                <a:lnTo>
                  <a:pt x="1772031" y="2124837"/>
                </a:lnTo>
                <a:lnTo>
                  <a:pt x="1719707" y="2300859"/>
                </a:lnTo>
                <a:lnTo>
                  <a:pt x="1784731" y="2632583"/>
                </a:lnTo>
                <a:lnTo>
                  <a:pt x="1824482" y="3172079"/>
                </a:lnTo>
                <a:lnTo>
                  <a:pt x="2323084" y="3348228"/>
                </a:lnTo>
                <a:lnTo>
                  <a:pt x="2677160" y="3213354"/>
                </a:lnTo>
                <a:lnTo>
                  <a:pt x="2545334" y="2819781"/>
                </a:lnTo>
                <a:lnTo>
                  <a:pt x="3161537" y="2467483"/>
                </a:lnTo>
                <a:lnTo>
                  <a:pt x="3621912" y="2446909"/>
                </a:lnTo>
                <a:lnTo>
                  <a:pt x="3883914" y="2156460"/>
                </a:lnTo>
                <a:lnTo>
                  <a:pt x="3749040" y="1588389"/>
                </a:lnTo>
                <a:lnTo>
                  <a:pt x="4138041" y="1417065"/>
                </a:lnTo>
                <a:lnTo>
                  <a:pt x="4469891" y="720471"/>
                </a:lnTo>
                <a:lnTo>
                  <a:pt x="3998341" y="0"/>
                </a:lnTo>
              </a:path>
            </a:pathLst>
          </a:custGeom>
          <a:ln w="15240">
            <a:solidFill>
              <a:srgbClr val="DBDA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2765" y="1698498"/>
            <a:ext cx="9100185" cy="4932045"/>
          </a:xfrm>
          <a:custGeom>
            <a:avLst/>
            <a:gdLst/>
            <a:ahLst/>
            <a:cxnLst/>
            <a:rect l="l" t="t" r="r" b="b"/>
            <a:pathLst>
              <a:path w="9100185" h="4932045">
                <a:moveTo>
                  <a:pt x="3293618" y="177800"/>
                </a:moveTo>
                <a:lnTo>
                  <a:pt x="2857119" y="490474"/>
                </a:lnTo>
                <a:lnTo>
                  <a:pt x="2517394" y="417449"/>
                </a:lnTo>
                <a:lnTo>
                  <a:pt x="1874520" y="573024"/>
                </a:lnTo>
                <a:lnTo>
                  <a:pt x="1311021" y="593725"/>
                </a:lnTo>
                <a:lnTo>
                  <a:pt x="1034796" y="1071372"/>
                </a:lnTo>
                <a:lnTo>
                  <a:pt x="1179245" y="1226947"/>
                </a:lnTo>
                <a:lnTo>
                  <a:pt x="1401445" y="1112647"/>
                </a:lnTo>
                <a:lnTo>
                  <a:pt x="1717420" y="1164971"/>
                </a:lnTo>
                <a:lnTo>
                  <a:pt x="1834895" y="1423669"/>
                </a:lnTo>
                <a:lnTo>
                  <a:pt x="1585595" y="1693544"/>
                </a:lnTo>
                <a:lnTo>
                  <a:pt x="1874520" y="1890394"/>
                </a:lnTo>
                <a:lnTo>
                  <a:pt x="2188845" y="1828418"/>
                </a:lnTo>
                <a:lnTo>
                  <a:pt x="2465070" y="2004568"/>
                </a:lnTo>
                <a:lnTo>
                  <a:pt x="3028569" y="2025269"/>
                </a:lnTo>
                <a:lnTo>
                  <a:pt x="3592068" y="2336291"/>
                </a:lnTo>
                <a:lnTo>
                  <a:pt x="3723894" y="2729991"/>
                </a:lnTo>
                <a:lnTo>
                  <a:pt x="3604768" y="3436239"/>
                </a:lnTo>
                <a:lnTo>
                  <a:pt x="3723894" y="3674237"/>
                </a:lnTo>
                <a:lnTo>
                  <a:pt x="4419092" y="3632962"/>
                </a:lnTo>
                <a:lnTo>
                  <a:pt x="4668393" y="3829812"/>
                </a:lnTo>
                <a:lnTo>
                  <a:pt x="5152517" y="3321939"/>
                </a:lnTo>
                <a:lnTo>
                  <a:pt x="5062093" y="2958465"/>
                </a:lnTo>
                <a:lnTo>
                  <a:pt x="5508117" y="2729991"/>
                </a:lnTo>
                <a:lnTo>
                  <a:pt x="5822442" y="2802890"/>
                </a:lnTo>
                <a:lnTo>
                  <a:pt x="6241542" y="2637916"/>
                </a:lnTo>
                <a:lnTo>
                  <a:pt x="6439916" y="1938020"/>
                </a:lnTo>
                <a:lnTo>
                  <a:pt x="6817740" y="1537969"/>
                </a:lnTo>
                <a:lnTo>
                  <a:pt x="7330439" y="1496694"/>
                </a:lnTo>
                <a:lnTo>
                  <a:pt x="7238364" y="1237996"/>
                </a:lnTo>
                <a:lnTo>
                  <a:pt x="6859015" y="968248"/>
                </a:lnTo>
                <a:lnTo>
                  <a:pt x="7093965" y="407924"/>
                </a:lnTo>
                <a:lnTo>
                  <a:pt x="6733539" y="74675"/>
                </a:lnTo>
              </a:path>
              <a:path w="9100185" h="4932045">
                <a:moveTo>
                  <a:pt x="128587" y="0"/>
                </a:moveTo>
                <a:lnTo>
                  <a:pt x="211137" y="520573"/>
                </a:lnTo>
                <a:lnTo>
                  <a:pt x="0" y="1057148"/>
                </a:lnTo>
                <a:lnTo>
                  <a:pt x="131762" y="1938020"/>
                </a:lnTo>
                <a:lnTo>
                  <a:pt x="655650" y="2404745"/>
                </a:lnTo>
                <a:lnTo>
                  <a:pt x="1398651" y="2698369"/>
                </a:lnTo>
                <a:lnTo>
                  <a:pt x="2286127" y="2620645"/>
                </a:lnTo>
                <a:lnTo>
                  <a:pt x="2786126" y="3079369"/>
                </a:lnTo>
                <a:lnTo>
                  <a:pt x="2624201" y="3374516"/>
                </a:lnTo>
                <a:lnTo>
                  <a:pt x="1803400" y="3399916"/>
                </a:lnTo>
                <a:lnTo>
                  <a:pt x="1446276" y="3207893"/>
                </a:lnTo>
                <a:lnTo>
                  <a:pt x="1173200" y="3399916"/>
                </a:lnTo>
                <a:lnTo>
                  <a:pt x="1514475" y="4006278"/>
                </a:lnTo>
                <a:lnTo>
                  <a:pt x="1544701" y="4611039"/>
                </a:lnTo>
                <a:lnTo>
                  <a:pt x="2398776" y="4931664"/>
                </a:lnTo>
                <a:lnTo>
                  <a:pt x="2609977" y="4638014"/>
                </a:lnTo>
                <a:lnTo>
                  <a:pt x="3297301" y="4439602"/>
                </a:lnTo>
                <a:lnTo>
                  <a:pt x="4143502" y="4701514"/>
                </a:lnTo>
                <a:lnTo>
                  <a:pt x="5115052" y="4463415"/>
                </a:lnTo>
                <a:lnTo>
                  <a:pt x="5465953" y="4638014"/>
                </a:lnTo>
                <a:lnTo>
                  <a:pt x="6129528" y="4203103"/>
                </a:lnTo>
                <a:lnTo>
                  <a:pt x="6548628" y="3668141"/>
                </a:lnTo>
                <a:lnTo>
                  <a:pt x="6935978" y="3679316"/>
                </a:lnTo>
                <a:lnTo>
                  <a:pt x="7229729" y="3880866"/>
                </a:lnTo>
                <a:lnTo>
                  <a:pt x="7961503" y="3399916"/>
                </a:lnTo>
                <a:lnTo>
                  <a:pt x="8579104" y="3468243"/>
                </a:lnTo>
                <a:lnTo>
                  <a:pt x="9099804" y="3284093"/>
                </a:lnTo>
              </a:path>
            </a:pathLst>
          </a:custGeom>
          <a:ln w="16764">
            <a:solidFill>
              <a:srgbClr val="DBDA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384047" y="1562100"/>
            <a:ext cx="8750935" cy="4638040"/>
          </a:xfrm>
          <a:custGeom>
            <a:avLst/>
            <a:gdLst/>
            <a:ahLst/>
            <a:cxnLst/>
            <a:rect l="l" t="t" r="r" b="b"/>
            <a:pathLst>
              <a:path w="8750935" h="4638040">
                <a:moveTo>
                  <a:pt x="381025" y="256032"/>
                </a:moveTo>
                <a:lnTo>
                  <a:pt x="0" y="789432"/>
                </a:lnTo>
                <a:lnTo>
                  <a:pt x="130187" y="1559305"/>
                </a:lnTo>
                <a:lnTo>
                  <a:pt x="385787" y="1641855"/>
                </a:lnTo>
                <a:lnTo>
                  <a:pt x="750925" y="1981580"/>
                </a:lnTo>
                <a:lnTo>
                  <a:pt x="884288" y="2543556"/>
                </a:lnTo>
                <a:lnTo>
                  <a:pt x="1331976" y="2635631"/>
                </a:lnTo>
                <a:lnTo>
                  <a:pt x="1997202" y="2397506"/>
                </a:lnTo>
                <a:lnTo>
                  <a:pt x="2074926" y="2626106"/>
                </a:lnTo>
                <a:lnTo>
                  <a:pt x="2573528" y="2657856"/>
                </a:lnTo>
                <a:lnTo>
                  <a:pt x="2956052" y="3216656"/>
                </a:lnTo>
                <a:lnTo>
                  <a:pt x="2648077" y="3694556"/>
                </a:lnTo>
                <a:lnTo>
                  <a:pt x="2076577" y="3775455"/>
                </a:lnTo>
                <a:lnTo>
                  <a:pt x="1574927" y="3704081"/>
                </a:lnTo>
                <a:lnTo>
                  <a:pt x="1433576" y="3818381"/>
                </a:lnTo>
                <a:lnTo>
                  <a:pt x="1600327" y="4089844"/>
                </a:lnTo>
                <a:lnTo>
                  <a:pt x="1574927" y="4285107"/>
                </a:lnTo>
                <a:lnTo>
                  <a:pt x="1805051" y="4637532"/>
                </a:lnTo>
                <a:lnTo>
                  <a:pt x="2637028" y="4420044"/>
                </a:lnTo>
                <a:lnTo>
                  <a:pt x="2738628" y="4212082"/>
                </a:lnTo>
                <a:lnTo>
                  <a:pt x="3008503" y="4305744"/>
                </a:lnTo>
                <a:lnTo>
                  <a:pt x="3711829" y="4142231"/>
                </a:lnTo>
                <a:lnTo>
                  <a:pt x="3878453" y="4564507"/>
                </a:lnTo>
                <a:lnTo>
                  <a:pt x="4556379" y="4289869"/>
                </a:lnTo>
                <a:lnTo>
                  <a:pt x="5181854" y="4369244"/>
                </a:lnTo>
                <a:lnTo>
                  <a:pt x="5591556" y="4108894"/>
                </a:lnTo>
                <a:lnTo>
                  <a:pt x="5705856" y="3559555"/>
                </a:lnTo>
                <a:lnTo>
                  <a:pt x="6370955" y="3569080"/>
                </a:lnTo>
                <a:lnTo>
                  <a:pt x="6461506" y="3310381"/>
                </a:lnTo>
                <a:lnTo>
                  <a:pt x="6729857" y="3321430"/>
                </a:lnTo>
                <a:lnTo>
                  <a:pt x="7088632" y="3580256"/>
                </a:lnTo>
                <a:lnTo>
                  <a:pt x="7677658" y="3135757"/>
                </a:lnTo>
                <a:lnTo>
                  <a:pt x="8295132" y="3089656"/>
                </a:lnTo>
                <a:lnTo>
                  <a:pt x="8520557" y="2749931"/>
                </a:lnTo>
                <a:lnTo>
                  <a:pt x="8750808" y="2772156"/>
                </a:lnTo>
              </a:path>
              <a:path w="8750935" h="4638040">
                <a:moveTo>
                  <a:pt x="7520685" y="0"/>
                </a:moveTo>
                <a:lnTo>
                  <a:pt x="7633334" y="370077"/>
                </a:lnTo>
                <a:lnTo>
                  <a:pt x="7552435" y="1021079"/>
                </a:lnTo>
                <a:lnTo>
                  <a:pt x="8020811" y="1224407"/>
                </a:lnTo>
                <a:lnTo>
                  <a:pt x="8260460" y="1661160"/>
                </a:lnTo>
                <a:lnTo>
                  <a:pt x="8554212" y="1888236"/>
                </a:lnTo>
                <a:lnTo>
                  <a:pt x="8157336" y="1764411"/>
                </a:lnTo>
                <a:lnTo>
                  <a:pt x="7876285" y="1402334"/>
                </a:lnTo>
                <a:lnTo>
                  <a:pt x="7520685" y="1353058"/>
                </a:lnTo>
                <a:lnTo>
                  <a:pt x="7299959" y="792479"/>
                </a:lnTo>
                <a:lnTo>
                  <a:pt x="7376159" y="331850"/>
                </a:lnTo>
              </a:path>
            </a:pathLst>
          </a:custGeom>
          <a:ln w="15240">
            <a:solidFill>
              <a:srgbClr val="DBDA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8213597" y="1422653"/>
            <a:ext cx="919480" cy="1774189"/>
          </a:xfrm>
          <a:custGeom>
            <a:avLst/>
            <a:gdLst/>
            <a:ahLst/>
            <a:cxnLst/>
            <a:rect l="l" t="t" r="r" b="b"/>
            <a:pathLst>
              <a:path w="919479" h="1774189">
                <a:moveTo>
                  <a:pt x="0" y="0"/>
                </a:moveTo>
                <a:lnTo>
                  <a:pt x="203200" y="520954"/>
                </a:lnTo>
                <a:lnTo>
                  <a:pt x="14224" y="1046607"/>
                </a:lnTo>
                <a:lnTo>
                  <a:pt x="63500" y="1211707"/>
                </a:lnTo>
                <a:lnTo>
                  <a:pt x="371348" y="1173607"/>
                </a:lnTo>
                <a:lnTo>
                  <a:pt x="545973" y="1675511"/>
                </a:lnTo>
                <a:lnTo>
                  <a:pt x="918972" y="1773936"/>
                </a:lnTo>
              </a:path>
            </a:pathLst>
          </a:custGeom>
          <a:ln w="16764">
            <a:solidFill>
              <a:srgbClr val="DBDA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5225034" y="1536953"/>
            <a:ext cx="3919220" cy="3804285"/>
          </a:xfrm>
          <a:custGeom>
            <a:avLst/>
            <a:gdLst/>
            <a:ahLst/>
            <a:cxnLst/>
            <a:rect l="l" t="t" r="r" b="b"/>
            <a:pathLst>
              <a:path w="3919220" h="3804285">
                <a:moveTo>
                  <a:pt x="1774824" y="0"/>
                </a:moveTo>
                <a:lnTo>
                  <a:pt x="1871725" y="357250"/>
                </a:lnTo>
                <a:lnTo>
                  <a:pt x="2211450" y="538226"/>
                </a:lnTo>
                <a:lnTo>
                  <a:pt x="2228849" y="869950"/>
                </a:lnTo>
                <a:lnTo>
                  <a:pt x="2130424" y="1162177"/>
                </a:lnTo>
                <a:lnTo>
                  <a:pt x="2276474" y="1468501"/>
                </a:lnTo>
                <a:lnTo>
                  <a:pt x="2309875" y="1760601"/>
                </a:lnTo>
                <a:lnTo>
                  <a:pt x="2081275" y="1813052"/>
                </a:lnTo>
                <a:lnTo>
                  <a:pt x="1470024" y="2197227"/>
                </a:lnTo>
                <a:lnTo>
                  <a:pt x="1547875" y="2311527"/>
                </a:lnTo>
                <a:lnTo>
                  <a:pt x="1517649" y="2578227"/>
                </a:lnTo>
                <a:lnTo>
                  <a:pt x="1241425" y="2884678"/>
                </a:lnTo>
                <a:lnTo>
                  <a:pt x="855726" y="3140329"/>
                </a:lnTo>
                <a:lnTo>
                  <a:pt x="241300" y="3216529"/>
                </a:lnTo>
                <a:lnTo>
                  <a:pt x="30225" y="3573653"/>
                </a:lnTo>
                <a:lnTo>
                  <a:pt x="0" y="3803904"/>
                </a:lnTo>
                <a:lnTo>
                  <a:pt x="338200" y="3459353"/>
                </a:lnTo>
                <a:lnTo>
                  <a:pt x="998601" y="3318129"/>
                </a:lnTo>
                <a:lnTo>
                  <a:pt x="1419224" y="3026029"/>
                </a:lnTo>
                <a:lnTo>
                  <a:pt x="1952624" y="3153029"/>
                </a:lnTo>
                <a:lnTo>
                  <a:pt x="2647949" y="3026029"/>
                </a:lnTo>
                <a:lnTo>
                  <a:pt x="3148075" y="2770378"/>
                </a:lnTo>
                <a:lnTo>
                  <a:pt x="3197224" y="2540127"/>
                </a:lnTo>
                <a:lnTo>
                  <a:pt x="3551300" y="2375027"/>
                </a:lnTo>
                <a:lnTo>
                  <a:pt x="3744975" y="2463927"/>
                </a:lnTo>
                <a:lnTo>
                  <a:pt x="3918966" y="2350584"/>
                </a:lnTo>
              </a:path>
            </a:pathLst>
          </a:custGeom>
          <a:ln w="16764">
            <a:solidFill>
              <a:srgbClr val="DBDA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3756659" y="1693164"/>
            <a:ext cx="5023485" cy="2816860"/>
          </a:xfrm>
          <a:custGeom>
            <a:avLst/>
            <a:gdLst/>
            <a:ahLst/>
            <a:cxnLst/>
            <a:rect l="l" t="t" r="r" b="b"/>
            <a:pathLst>
              <a:path w="5023484" h="2816860">
                <a:moveTo>
                  <a:pt x="983995" y="246252"/>
                </a:moveTo>
                <a:lnTo>
                  <a:pt x="668147" y="246252"/>
                </a:lnTo>
                <a:lnTo>
                  <a:pt x="325374" y="805307"/>
                </a:lnTo>
                <a:lnTo>
                  <a:pt x="0" y="1068959"/>
                </a:lnTo>
                <a:lnTo>
                  <a:pt x="772922" y="1243711"/>
                </a:lnTo>
                <a:lnTo>
                  <a:pt x="674497" y="1602739"/>
                </a:lnTo>
                <a:lnTo>
                  <a:pt x="979297" y="1725040"/>
                </a:lnTo>
                <a:lnTo>
                  <a:pt x="790448" y="2142744"/>
                </a:lnTo>
                <a:lnTo>
                  <a:pt x="1525269" y="1644014"/>
                </a:lnTo>
                <a:lnTo>
                  <a:pt x="1469770" y="1232535"/>
                </a:lnTo>
                <a:lnTo>
                  <a:pt x="1874519" y="1189736"/>
                </a:lnTo>
                <a:lnTo>
                  <a:pt x="2220467" y="954659"/>
                </a:lnTo>
                <a:lnTo>
                  <a:pt x="2087117" y="660781"/>
                </a:lnTo>
                <a:lnTo>
                  <a:pt x="2128392" y="311276"/>
                </a:lnTo>
                <a:lnTo>
                  <a:pt x="1858644" y="260476"/>
                </a:lnTo>
                <a:lnTo>
                  <a:pt x="1472945" y="0"/>
                </a:lnTo>
                <a:lnTo>
                  <a:pt x="983995" y="246252"/>
                </a:lnTo>
                <a:close/>
              </a:path>
              <a:path w="5023484" h="2816860">
                <a:moveTo>
                  <a:pt x="4170807" y="1821814"/>
                </a:moveTo>
                <a:lnTo>
                  <a:pt x="4235958" y="1583944"/>
                </a:lnTo>
                <a:lnTo>
                  <a:pt x="4432681" y="1531620"/>
                </a:lnTo>
                <a:lnTo>
                  <a:pt x="4589780" y="1655318"/>
                </a:lnTo>
                <a:lnTo>
                  <a:pt x="4747006" y="1924939"/>
                </a:lnTo>
                <a:lnTo>
                  <a:pt x="5023104" y="1894839"/>
                </a:lnTo>
                <a:lnTo>
                  <a:pt x="5010404" y="2101088"/>
                </a:lnTo>
                <a:lnTo>
                  <a:pt x="4642231" y="2215261"/>
                </a:lnTo>
                <a:lnTo>
                  <a:pt x="4424807" y="2193036"/>
                </a:lnTo>
                <a:lnTo>
                  <a:pt x="4170807" y="2294509"/>
                </a:lnTo>
                <a:lnTo>
                  <a:pt x="3967734" y="2535555"/>
                </a:lnTo>
                <a:lnTo>
                  <a:pt x="3701034" y="2383409"/>
                </a:lnTo>
                <a:lnTo>
                  <a:pt x="3435985" y="2816352"/>
                </a:lnTo>
                <a:lnTo>
                  <a:pt x="3134487" y="2743454"/>
                </a:lnTo>
                <a:lnTo>
                  <a:pt x="3029712" y="2484882"/>
                </a:lnTo>
                <a:lnTo>
                  <a:pt x="3278886" y="2297684"/>
                </a:lnTo>
                <a:lnTo>
                  <a:pt x="3423285" y="1977263"/>
                </a:lnTo>
                <a:lnTo>
                  <a:pt x="3724910" y="1769490"/>
                </a:lnTo>
                <a:lnTo>
                  <a:pt x="4170807" y="1831339"/>
                </a:lnTo>
              </a:path>
            </a:pathLst>
          </a:custGeom>
          <a:ln w="18288">
            <a:solidFill>
              <a:srgbClr val="DBDA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4625340" y="1463039"/>
            <a:ext cx="4518660" cy="5306695"/>
          </a:xfrm>
          <a:custGeom>
            <a:avLst/>
            <a:gdLst/>
            <a:ahLst/>
            <a:cxnLst/>
            <a:rect l="l" t="t" r="r" b="b"/>
            <a:pathLst>
              <a:path w="4518659" h="5306695">
                <a:moveTo>
                  <a:pt x="4505833" y="4080764"/>
                </a:moveTo>
                <a:lnTo>
                  <a:pt x="3958082" y="4055364"/>
                </a:lnTo>
                <a:lnTo>
                  <a:pt x="3616706" y="4183976"/>
                </a:lnTo>
                <a:lnTo>
                  <a:pt x="3073781" y="4125226"/>
                </a:lnTo>
                <a:lnTo>
                  <a:pt x="2760980" y="4617453"/>
                </a:lnTo>
                <a:lnTo>
                  <a:pt x="2540254" y="4391977"/>
                </a:lnTo>
                <a:lnTo>
                  <a:pt x="2146554" y="4544415"/>
                </a:lnTo>
                <a:lnTo>
                  <a:pt x="2294255" y="4873091"/>
                </a:lnTo>
                <a:lnTo>
                  <a:pt x="1702054" y="4709541"/>
                </a:lnTo>
                <a:lnTo>
                  <a:pt x="1409827" y="4912791"/>
                </a:lnTo>
                <a:lnTo>
                  <a:pt x="0" y="5103329"/>
                </a:lnTo>
                <a:lnTo>
                  <a:pt x="457200" y="5306568"/>
                </a:lnTo>
                <a:lnTo>
                  <a:pt x="1651127" y="5128729"/>
                </a:lnTo>
                <a:lnTo>
                  <a:pt x="2019554" y="5243055"/>
                </a:lnTo>
                <a:lnTo>
                  <a:pt x="3327781" y="5152555"/>
                </a:lnTo>
                <a:lnTo>
                  <a:pt x="3683381" y="5243055"/>
                </a:lnTo>
                <a:lnTo>
                  <a:pt x="3899281" y="5001704"/>
                </a:lnTo>
                <a:lnTo>
                  <a:pt x="4305808" y="5192242"/>
                </a:lnTo>
                <a:lnTo>
                  <a:pt x="4312158" y="4593640"/>
                </a:lnTo>
                <a:lnTo>
                  <a:pt x="4518660" y="4466898"/>
                </a:lnTo>
              </a:path>
              <a:path w="4518659" h="5306695">
                <a:moveTo>
                  <a:pt x="4015740" y="0"/>
                </a:moveTo>
                <a:lnTo>
                  <a:pt x="4183888" y="497077"/>
                </a:lnTo>
                <a:lnTo>
                  <a:pt x="4183888" y="1006983"/>
                </a:lnTo>
                <a:lnTo>
                  <a:pt x="4440809" y="1356360"/>
                </a:lnTo>
                <a:lnTo>
                  <a:pt x="4456684" y="916432"/>
                </a:lnTo>
                <a:lnTo>
                  <a:pt x="4393184" y="635254"/>
                </a:lnTo>
                <a:lnTo>
                  <a:pt x="4518660" y="387153"/>
                </a:lnTo>
              </a:path>
            </a:pathLst>
          </a:custGeom>
          <a:ln w="18288">
            <a:solidFill>
              <a:srgbClr val="DBDA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7863840" y="5664708"/>
            <a:ext cx="1026160" cy="622300"/>
          </a:xfrm>
          <a:custGeom>
            <a:avLst/>
            <a:gdLst/>
            <a:ahLst/>
            <a:cxnLst/>
            <a:rect l="l" t="t" r="r" b="b"/>
            <a:pathLst>
              <a:path w="1026159" h="622300">
                <a:moveTo>
                  <a:pt x="800226" y="0"/>
                </a:moveTo>
                <a:lnTo>
                  <a:pt x="508000" y="96761"/>
                </a:lnTo>
                <a:lnTo>
                  <a:pt x="377825" y="172897"/>
                </a:lnTo>
                <a:lnTo>
                  <a:pt x="228600" y="342620"/>
                </a:lnTo>
                <a:lnTo>
                  <a:pt x="0" y="621791"/>
                </a:lnTo>
                <a:lnTo>
                  <a:pt x="571626" y="417169"/>
                </a:lnTo>
                <a:lnTo>
                  <a:pt x="685926" y="288683"/>
                </a:lnTo>
                <a:lnTo>
                  <a:pt x="1025651" y="225234"/>
                </a:lnTo>
                <a:lnTo>
                  <a:pt x="800226" y="0"/>
                </a:lnTo>
                <a:close/>
              </a:path>
            </a:pathLst>
          </a:custGeom>
          <a:ln w="18288">
            <a:solidFill>
              <a:srgbClr val="DBDA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79247" y="3810000"/>
            <a:ext cx="4343400" cy="3048000"/>
          </a:xfrm>
          <a:custGeom>
            <a:avLst/>
            <a:gdLst/>
            <a:ahLst/>
            <a:cxnLst/>
            <a:rect l="l" t="t" r="r" b="b"/>
            <a:pathLst>
              <a:path w="4343400" h="3048000">
                <a:moveTo>
                  <a:pt x="0" y="0"/>
                </a:moveTo>
                <a:lnTo>
                  <a:pt x="152399" y="533400"/>
                </a:lnTo>
                <a:lnTo>
                  <a:pt x="609600" y="609600"/>
                </a:lnTo>
                <a:lnTo>
                  <a:pt x="914400" y="1143000"/>
                </a:lnTo>
                <a:lnTo>
                  <a:pt x="838200" y="1524000"/>
                </a:lnTo>
                <a:lnTo>
                  <a:pt x="1066800" y="1752600"/>
                </a:lnTo>
                <a:lnTo>
                  <a:pt x="914400" y="2209800"/>
                </a:lnTo>
                <a:lnTo>
                  <a:pt x="990600" y="2590800"/>
                </a:lnTo>
                <a:lnTo>
                  <a:pt x="2362200" y="2971798"/>
                </a:lnTo>
                <a:lnTo>
                  <a:pt x="2667000" y="2743200"/>
                </a:lnTo>
                <a:lnTo>
                  <a:pt x="3505200" y="2743200"/>
                </a:lnTo>
                <a:lnTo>
                  <a:pt x="3657600" y="2590800"/>
                </a:lnTo>
                <a:lnTo>
                  <a:pt x="4343400" y="2971798"/>
                </a:lnTo>
                <a:lnTo>
                  <a:pt x="4191000" y="3047999"/>
                </a:lnTo>
                <a:lnTo>
                  <a:pt x="3657600" y="2895600"/>
                </a:lnTo>
                <a:lnTo>
                  <a:pt x="3429000" y="2971798"/>
                </a:lnTo>
                <a:lnTo>
                  <a:pt x="2590800" y="3047999"/>
                </a:lnTo>
                <a:lnTo>
                  <a:pt x="2286000" y="3047999"/>
                </a:lnTo>
                <a:lnTo>
                  <a:pt x="761999" y="2895600"/>
                </a:lnTo>
                <a:lnTo>
                  <a:pt x="304800" y="2971798"/>
                </a:lnTo>
                <a:lnTo>
                  <a:pt x="152399" y="2667000"/>
                </a:lnTo>
                <a:lnTo>
                  <a:pt x="457200" y="2286000"/>
                </a:lnTo>
                <a:lnTo>
                  <a:pt x="533400" y="1752600"/>
                </a:lnTo>
                <a:lnTo>
                  <a:pt x="228600" y="1371600"/>
                </a:lnTo>
                <a:lnTo>
                  <a:pt x="381000" y="990600"/>
                </a:lnTo>
                <a:lnTo>
                  <a:pt x="76200" y="83820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DBDA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38336" y="6101054"/>
            <a:ext cx="153522" cy="12959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227571" y="6119786"/>
            <a:ext cx="177876" cy="1175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470128" y="6095148"/>
            <a:ext cx="170815" cy="132715"/>
          </a:xfrm>
          <a:custGeom>
            <a:avLst/>
            <a:gdLst/>
            <a:ahLst/>
            <a:cxnLst/>
            <a:rect l="l" t="t" r="r" b="b"/>
            <a:pathLst>
              <a:path w="170815" h="132714">
                <a:moveTo>
                  <a:pt x="29705" y="23482"/>
                </a:moveTo>
                <a:lnTo>
                  <a:pt x="10744" y="21615"/>
                </a:lnTo>
                <a:lnTo>
                  <a:pt x="0" y="130619"/>
                </a:lnTo>
                <a:lnTo>
                  <a:pt x="18961" y="132486"/>
                </a:lnTo>
                <a:lnTo>
                  <a:pt x="29705" y="23482"/>
                </a:lnTo>
                <a:close/>
              </a:path>
              <a:path w="170815" h="132714">
                <a:moveTo>
                  <a:pt x="78079" y="13347"/>
                </a:moveTo>
                <a:lnTo>
                  <a:pt x="59055" y="12331"/>
                </a:lnTo>
                <a:lnTo>
                  <a:pt x="53225" y="121704"/>
                </a:lnTo>
                <a:lnTo>
                  <a:pt x="72250" y="122720"/>
                </a:lnTo>
                <a:lnTo>
                  <a:pt x="78079" y="13347"/>
                </a:lnTo>
                <a:close/>
              </a:path>
              <a:path w="170815" h="132714">
                <a:moveTo>
                  <a:pt x="123113" y="115887"/>
                </a:moveTo>
                <a:lnTo>
                  <a:pt x="122491" y="6350"/>
                </a:lnTo>
                <a:lnTo>
                  <a:pt x="103441" y="6464"/>
                </a:lnTo>
                <a:lnTo>
                  <a:pt x="104063" y="116001"/>
                </a:lnTo>
                <a:lnTo>
                  <a:pt x="123113" y="115887"/>
                </a:lnTo>
                <a:close/>
              </a:path>
              <a:path w="170815" h="132714">
                <a:moveTo>
                  <a:pt x="170738" y="109537"/>
                </a:moveTo>
                <a:lnTo>
                  <a:pt x="170116" y="0"/>
                </a:lnTo>
                <a:lnTo>
                  <a:pt x="151066" y="114"/>
                </a:lnTo>
                <a:lnTo>
                  <a:pt x="151688" y="109651"/>
                </a:lnTo>
                <a:lnTo>
                  <a:pt x="170738" y="109537"/>
                </a:lnTo>
                <a:close/>
              </a:path>
            </a:pathLst>
          </a:custGeom>
          <a:solidFill>
            <a:srgbClr val="DBDA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713193" y="6035573"/>
            <a:ext cx="176784" cy="1365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938377" y="5932665"/>
            <a:ext cx="196481" cy="16621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1157490" y="5311901"/>
            <a:ext cx="728980" cy="675005"/>
          </a:xfrm>
          <a:custGeom>
            <a:avLst/>
            <a:gdLst/>
            <a:ahLst/>
            <a:cxnLst/>
            <a:rect l="l" t="t" r="r" b="b"/>
            <a:pathLst>
              <a:path w="728980" h="675004">
                <a:moveTo>
                  <a:pt x="61506" y="665911"/>
                </a:moveTo>
                <a:lnTo>
                  <a:pt x="17068" y="576313"/>
                </a:lnTo>
                <a:lnTo>
                  <a:pt x="0" y="584784"/>
                </a:lnTo>
                <a:lnTo>
                  <a:pt x="44450" y="674382"/>
                </a:lnTo>
                <a:lnTo>
                  <a:pt x="61506" y="665911"/>
                </a:lnTo>
                <a:close/>
              </a:path>
              <a:path w="728980" h="675004">
                <a:moveTo>
                  <a:pt x="112509" y="632980"/>
                </a:moveTo>
                <a:lnTo>
                  <a:pt x="56832" y="549948"/>
                </a:lnTo>
                <a:lnTo>
                  <a:pt x="41021" y="560552"/>
                </a:lnTo>
                <a:lnTo>
                  <a:pt x="96748" y="643597"/>
                </a:lnTo>
                <a:lnTo>
                  <a:pt x="112509" y="632980"/>
                </a:lnTo>
                <a:close/>
              </a:path>
              <a:path w="728980" h="675004">
                <a:moveTo>
                  <a:pt x="153784" y="604405"/>
                </a:moveTo>
                <a:lnTo>
                  <a:pt x="98107" y="521373"/>
                </a:lnTo>
                <a:lnTo>
                  <a:pt x="82296" y="531977"/>
                </a:lnTo>
                <a:lnTo>
                  <a:pt x="138036" y="615022"/>
                </a:lnTo>
                <a:lnTo>
                  <a:pt x="153784" y="604405"/>
                </a:lnTo>
                <a:close/>
              </a:path>
              <a:path w="728980" h="675004">
                <a:moveTo>
                  <a:pt x="198234" y="579005"/>
                </a:moveTo>
                <a:lnTo>
                  <a:pt x="142608" y="495973"/>
                </a:lnTo>
                <a:lnTo>
                  <a:pt x="126733" y="506577"/>
                </a:lnTo>
                <a:lnTo>
                  <a:pt x="182486" y="589622"/>
                </a:lnTo>
                <a:lnTo>
                  <a:pt x="198234" y="579005"/>
                </a:lnTo>
                <a:close/>
              </a:path>
              <a:path w="728980" h="675004">
                <a:moveTo>
                  <a:pt x="283959" y="511187"/>
                </a:moveTo>
                <a:lnTo>
                  <a:pt x="213347" y="440309"/>
                </a:lnTo>
                <a:lnTo>
                  <a:pt x="199885" y="453758"/>
                </a:lnTo>
                <a:lnTo>
                  <a:pt x="270370" y="524637"/>
                </a:lnTo>
                <a:lnTo>
                  <a:pt x="283959" y="511187"/>
                </a:lnTo>
                <a:close/>
              </a:path>
              <a:path w="728980" h="675004">
                <a:moveTo>
                  <a:pt x="333362" y="485990"/>
                </a:moveTo>
                <a:lnTo>
                  <a:pt x="256019" y="408368"/>
                </a:lnTo>
                <a:lnTo>
                  <a:pt x="242557" y="421805"/>
                </a:lnTo>
                <a:lnTo>
                  <a:pt x="319773" y="499427"/>
                </a:lnTo>
                <a:lnTo>
                  <a:pt x="333362" y="485990"/>
                </a:lnTo>
                <a:close/>
              </a:path>
              <a:path w="728980" h="675004">
                <a:moveTo>
                  <a:pt x="373240" y="448678"/>
                </a:moveTo>
                <a:lnTo>
                  <a:pt x="287388" y="380682"/>
                </a:lnTo>
                <a:lnTo>
                  <a:pt x="275577" y="395617"/>
                </a:lnTo>
                <a:lnTo>
                  <a:pt x="361429" y="463613"/>
                </a:lnTo>
                <a:lnTo>
                  <a:pt x="373240" y="448678"/>
                </a:lnTo>
                <a:close/>
              </a:path>
              <a:path w="728980" h="675004">
                <a:moveTo>
                  <a:pt x="411340" y="418515"/>
                </a:moveTo>
                <a:lnTo>
                  <a:pt x="325488" y="350520"/>
                </a:lnTo>
                <a:lnTo>
                  <a:pt x="313677" y="365455"/>
                </a:lnTo>
                <a:lnTo>
                  <a:pt x="399529" y="433451"/>
                </a:lnTo>
                <a:lnTo>
                  <a:pt x="411340" y="418515"/>
                </a:lnTo>
                <a:close/>
              </a:path>
              <a:path w="728980" h="675004">
                <a:moveTo>
                  <a:pt x="487794" y="342684"/>
                </a:moveTo>
                <a:lnTo>
                  <a:pt x="392798" y="288239"/>
                </a:lnTo>
                <a:lnTo>
                  <a:pt x="383273" y="304774"/>
                </a:lnTo>
                <a:lnTo>
                  <a:pt x="478396" y="359206"/>
                </a:lnTo>
                <a:lnTo>
                  <a:pt x="487794" y="342684"/>
                </a:lnTo>
                <a:close/>
              </a:path>
              <a:path w="728980" h="675004">
                <a:moveTo>
                  <a:pt x="521195" y="302996"/>
                </a:moveTo>
                <a:lnTo>
                  <a:pt x="426072" y="248539"/>
                </a:lnTo>
                <a:lnTo>
                  <a:pt x="416674" y="265049"/>
                </a:lnTo>
                <a:lnTo>
                  <a:pt x="511670" y="319519"/>
                </a:lnTo>
                <a:lnTo>
                  <a:pt x="521195" y="302996"/>
                </a:lnTo>
                <a:close/>
              </a:path>
              <a:path w="728980" h="675004">
                <a:moveTo>
                  <a:pt x="552564" y="264033"/>
                </a:moveTo>
                <a:lnTo>
                  <a:pt x="453631" y="217043"/>
                </a:lnTo>
                <a:lnTo>
                  <a:pt x="445503" y="234188"/>
                </a:lnTo>
                <a:lnTo>
                  <a:pt x="544436" y="281228"/>
                </a:lnTo>
                <a:lnTo>
                  <a:pt x="552564" y="264033"/>
                </a:lnTo>
                <a:close/>
              </a:path>
              <a:path w="728980" h="675004">
                <a:moveTo>
                  <a:pt x="581139" y="225933"/>
                </a:moveTo>
                <a:lnTo>
                  <a:pt x="482206" y="178943"/>
                </a:lnTo>
                <a:lnTo>
                  <a:pt x="474078" y="196088"/>
                </a:lnTo>
                <a:lnTo>
                  <a:pt x="573011" y="243078"/>
                </a:lnTo>
                <a:lnTo>
                  <a:pt x="581139" y="225933"/>
                </a:lnTo>
                <a:close/>
              </a:path>
              <a:path w="728980" h="675004">
                <a:moveTo>
                  <a:pt x="640702" y="146304"/>
                </a:moveTo>
                <a:lnTo>
                  <a:pt x="539102" y="105664"/>
                </a:lnTo>
                <a:lnTo>
                  <a:pt x="531990" y="123317"/>
                </a:lnTo>
                <a:lnTo>
                  <a:pt x="633717" y="163957"/>
                </a:lnTo>
                <a:lnTo>
                  <a:pt x="640702" y="146304"/>
                </a:lnTo>
                <a:close/>
              </a:path>
              <a:path w="728980" h="675004">
                <a:moveTo>
                  <a:pt x="675627" y="113030"/>
                </a:moveTo>
                <a:lnTo>
                  <a:pt x="574027" y="72263"/>
                </a:lnTo>
                <a:lnTo>
                  <a:pt x="566915" y="89916"/>
                </a:lnTo>
                <a:lnTo>
                  <a:pt x="668642" y="130683"/>
                </a:lnTo>
                <a:lnTo>
                  <a:pt x="675627" y="113030"/>
                </a:lnTo>
                <a:close/>
              </a:path>
              <a:path w="728980" h="675004">
                <a:moveTo>
                  <a:pt x="698995" y="64262"/>
                </a:moveTo>
                <a:lnTo>
                  <a:pt x="592696" y="37719"/>
                </a:lnTo>
                <a:lnTo>
                  <a:pt x="588124" y="56134"/>
                </a:lnTo>
                <a:lnTo>
                  <a:pt x="694296" y="82677"/>
                </a:lnTo>
                <a:lnTo>
                  <a:pt x="698995" y="64262"/>
                </a:lnTo>
                <a:close/>
              </a:path>
              <a:path w="728980" h="675004">
                <a:moveTo>
                  <a:pt x="728967" y="28829"/>
                </a:moveTo>
                <a:lnTo>
                  <a:pt x="613524" y="0"/>
                </a:lnTo>
                <a:lnTo>
                  <a:pt x="608825" y="18542"/>
                </a:lnTo>
                <a:lnTo>
                  <a:pt x="724395" y="47371"/>
                </a:lnTo>
                <a:lnTo>
                  <a:pt x="728967" y="28829"/>
                </a:lnTo>
                <a:close/>
              </a:path>
            </a:pathLst>
          </a:custGeom>
          <a:solidFill>
            <a:srgbClr val="DBDA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1810639" y="5110988"/>
            <a:ext cx="179197" cy="1656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1887093" y="4909439"/>
            <a:ext cx="165100" cy="151130"/>
          </a:xfrm>
          <a:custGeom>
            <a:avLst/>
            <a:gdLst/>
            <a:ahLst/>
            <a:cxnLst/>
            <a:rect l="l" t="t" r="r" b="b"/>
            <a:pathLst>
              <a:path w="165100" h="151129">
                <a:moveTo>
                  <a:pt x="129540" y="131699"/>
                </a:moveTo>
                <a:lnTo>
                  <a:pt x="1143" y="123698"/>
                </a:lnTo>
                <a:lnTo>
                  <a:pt x="0" y="142748"/>
                </a:lnTo>
                <a:lnTo>
                  <a:pt x="128270" y="150749"/>
                </a:lnTo>
                <a:lnTo>
                  <a:pt x="129540" y="131699"/>
                </a:lnTo>
                <a:close/>
              </a:path>
              <a:path w="165100" h="151129">
                <a:moveTo>
                  <a:pt x="146494" y="86487"/>
                </a:moveTo>
                <a:lnTo>
                  <a:pt x="17907" y="86487"/>
                </a:lnTo>
                <a:lnTo>
                  <a:pt x="17907" y="105537"/>
                </a:lnTo>
                <a:lnTo>
                  <a:pt x="146494" y="105537"/>
                </a:lnTo>
                <a:lnTo>
                  <a:pt x="146494" y="86487"/>
                </a:lnTo>
                <a:close/>
              </a:path>
              <a:path w="165100" h="151129">
                <a:moveTo>
                  <a:pt x="148145" y="46736"/>
                </a:moveTo>
                <a:lnTo>
                  <a:pt x="19558" y="46736"/>
                </a:lnTo>
                <a:lnTo>
                  <a:pt x="19558" y="65786"/>
                </a:lnTo>
                <a:lnTo>
                  <a:pt x="148145" y="65786"/>
                </a:lnTo>
                <a:lnTo>
                  <a:pt x="148145" y="46736"/>
                </a:lnTo>
                <a:close/>
              </a:path>
              <a:path w="165100" h="151129">
                <a:moveTo>
                  <a:pt x="164592" y="19050"/>
                </a:moveTo>
                <a:lnTo>
                  <a:pt x="162941" y="0"/>
                </a:lnTo>
                <a:lnTo>
                  <a:pt x="34798" y="11049"/>
                </a:lnTo>
                <a:lnTo>
                  <a:pt x="36449" y="29972"/>
                </a:lnTo>
                <a:lnTo>
                  <a:pt x="164592" y="19050"/>
                </a:lnTo>
                <a:close/>
              </a:path>
            </a:pathLst>
          </a:custGeom>
          <a:solidFill>
            <a:srgbClr val="DBDA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1934591" y="4693665"/>
            <a:ext cx="139319" cy="1579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7658" y="3753611"/>
            <a:ext cx="2064385" cy="2157730"/>
          </a:xfrm>
          <a:custGeom>
            <a:avLst/>
            <a:gdLst/>
            <a:ahLst/>
            <a:cxnLst/>
            <a:rect l="l" t="t" r="r" b="b"/>
            <a:pathLst>
              <a:path w="2064385" h="2157729">
                <a:moveTo>
                  <a:pt x="1109332" y="5715"/>
                </a:moveTo>
                <a:lnTo>
                  <a:pt x="1091184" y="0"/>
                </a:lnTo>
                <a:lnTo>
                  <a:pt x="1054989" y="113411"/>
                </a:lnTo>
                <a:lnTo>
                  <a:pt x="1073137" y="119126"/>
                </a:lnTo>
                <a:lnTo>
                  <a:pt x="1109332" y="5715"/>
                </a:lnTo>
                <a:close/>
              </a:path>
              <a:path w="2064385" h="2157729">
                <a:moveTo>
                  <a:pt x="1155153" y="16002"/>
                </a:moveTo>
                <a:lnTo>
                  <a:pt x="1137158" y="9779"/>
                </a:lnTo>
                <a:lnTo>
                  <a:pt x="1098080" y="122174"/>
                </a:lnTo>
                <a:lnTo>
                  <a:pt x="1116063" y="128397"/>
                </a:lnTo>
                <a:lnTo>
                  <a:pt x="1155153" y="16002"/>
                </a:lnTo>
                <a:close/>
              </a:path>
              <a:path w="2064385" h="2157729">
                <a:moveTo>
                  <a:pt x="1204366" y="22352"/>
                </a:moveTo>
                <a:lnTo>
                  <a:pt x="1186370" y="16129"/>
                </a:lnTo>
                <a:lnTo>
                  <a:pt x="1147292" y="128524"/>
                </a:lnTo>
                <a:lnTo>
                  <a:pt x="1165275" y="134747"/>
                </a:lnTo>
                <a:lnTo>
                  <a:pt x="1204366" y="22352"/>
                </a:lnTo>
                <a:close/>
              </a:path>
              <a:path w="2064385" h="2157729">
                <a:moveTo>
                  <a:pt x="1255928" y="30988"/>
                </a:moveTo>
                <a:lnTo>
                  <a:pt x="1238465" y="23368"/>
                </a:lnTo>
                <a:lnTo>
                  <a:pt x="1190967" y="132588"/>
                </a:lnTo>
                <a:lnTo>
                  <a:pt x="1208430" y="140208"/>
                </a:lnTo>
                <a:lnTo>
                  <a:pt x="1255928" y="30988"/>
                </a:lnTo>
                <a:close/>
              </a:path>
              <a:path w="2064385" h="2157729">
                <a:moveTo>
                  <a:pt x="1340319" y="59944"/>
                </a:moveTo>
                <a:lnTo>
                  <a:pt x="1323682" y="50673"/>
                </a:lnTo>
                <a:lnTo>
                  <a:pt x="1265389" y="154432"/>
                </a:lnTo>
                <a:lnTo>
                  <a:pt x="1281899" y="163703"/>
                </a:lnTo>
                <a:lnTo>
                  <a:pt x="1340319" y="59944"/>
                </a:lnTo>
                <a:close/>
              </a:path>
              <a:path w="2064385" h="2157729">
                <a:moveTo>
                  <a:pt x="1383118" y="72644"/>
                </a:moveTo>
                <a:lnTo>
                  <a:pt x="1366608" y="63373"/>
                </a:lnTo>
                <a:lnTo>
                  <a:pt x="1308188" y="167132"/>
                </a:lnTo>
                <a:lnTo>
                  <a:pt x="1324825" y="176403"/>
                </a:lnTo>
                <a:lnTo>
                  <a:pt x="1383118" y="72644"/>
                </a:lnTo>
                <a:close/>
              </a:path>
              <a:path w="2064385" h="2157729">
                <a:moveTo>
                  <a:pt x="1427060" y="79502"/>
                </a:moveTo>
                <a:lnTo>
                  <a:pt x="1410804" y="69596"/>
                </a:lnTo>
                <a:lnTo>
                  <a:pt x="1343748" y="179324"/>
                </a:lnTo>
                <a:lnTo>
                  <a:pt x="1360004" y="189230"/>
                </a:lnTo>
                <a:lnTo>
                  <a:pt x="1427060" y="79502"/>
                </a:lnTo>
                <a:close/>
              </a:path>
              <a:path w="2064385" h="2157729">
                <a:moveTo>
                  <a:pt x="1470875" y="102362"/>
                </a:moveTo>
                <a:lnTo>
                  <a:pt x="1455508" y="91059"/>
                </a:lnTo>
                <a:lnTo>
                  <a:pt x="1379308" y="194564"/>
                </a:lnTo>
                <a:lnTo>
                  <a:pt x="1394675" y="205867"/>
                </a:lnTo>
                <a:lnTo>
                  <a:pt x="1470875" y="102362"/>
                </a:lnTo>
                <a:close/>
              </a:path>
              <a:path w="2064385" h="2157729">
                <a:moveTo>
                  <a:pt x="1545678" y="137668"/>
                </a:moveTo>
                <a:lnTo>
                  <a:pt x="1531200" y="125222"/>
                </a:lnTo>
                <a:lnTo>
                  <a:pt x="1447380" y="222758"/>
                </a:lnTo>
                <a:lnTo>
                  <a:pt x="1461731" y="235204"/>
                </a:lnTo>
                <a:lnTo>
                  <a:pt x="1545678" y="137668"/>
                </a:lnTo>
                <a:close/>
              </a:path>
              <a:path w="2064385" h="2157729">
                <a:moveTo>
                  <a:pt x="1582127" y="159893"/>
                </a:moveTo>
                <a:lnTo>
                  <a:pt x="1567776" y="147447"/>
                </a:lnTo>
                <a:lnTo>
                  <a:pt x="1483829" y="244983"/>
                </a:lnTo>
                <a:lnTo>
                  <a:pt x="1498307" y="257429"/>
                </a:lnTo>
                <a:lnTo>
                  <a:pt x="1582127" y="159893"/>
                </a:lnTo>
                <a:close/>
              </a:path>
              <a:path w="2064385" h="2157729">
                <a:moveTo>
                  <a:pt x="1626819" y="174371"/>
                </a:moveTo>
                <a:lnTo>
                  <a:pt x="1612353" y="161925"/>
                </a:lnTo>
                <a:lnTo>
                  <a:pt x="1523326" y="265430"/>
                </a:lnTo>
                <a:lnTo>
                  <a:pt x="1537804" y="277876"/>
                </a:lnTo>
                <a:lnTo>
                  <a:pt x="1626819" y="174371"/>
                </a:lnTo>
                <a:close/>
              </a:path>
              <a:path w="2064385" h="2157729">
                <a:moveTo>
                  <a:pt x="1634070" y="1297432"/>
                </a:moveTo>
                <a:lnTo>
                  <a:pt x="634492" y="1227924"/>
                </a:lnTo>
                <a:lnTo>
                  <a:pt x="895692" y="494118"/>
                </a:lnTo>
                <a:lnTo>
                  <a:pt x="913104" y="554736"/>
                </a:lnTo>
                <a:lnTo>
                  <a:pt x="968819" y="554736"/>
                </a:lnTo>
                <a:lnTo>
                  <a:pt x="1049997" y="329692"/>
                </a:lnTo>
                <a:lnTo>
                  <a:pt x="999058" y="331343"/>
                </a:lnTo>
                <a:lnTo>
                  <a:pt x="941755" y="492887"/>
                </a:lnTo>
                <a:lnTo>
                  <a:pt x="921042" y="422935"/>
                </a:lnTo>
                <a:lnTo>
                  <a:pt x="956310" y="323850"/>
                </a:lnTo>
                <a:lnTo>
                  <a:pt x="938364" y="317500"/>
                </a:lnTo>
                <a:lnTo>
                  <a:pt x="911860" y="391947"/>
                </a:lnTo>
                <a:lnTo>
                  <a:pt x="889228" y="315468"/>
                </a:lnTo>
                <a:lnTo>
                  <a:pt x="839889" y="315468"/>
                </a:lnTo>
                <a:lnTo>
                  <a:pt x="763485" y="543687"/>
                </a:lnTo>
                <a:lnTo>
                  <a:pt x="808050" y="548386"/>
                </a:lnTo>
                <a:lnTo>
                  <a:pt x="865352" y="388366"/>
                </a:lnTo>
                <a:lnTo>
                  <a:pt x="886675" y="462686"/>
                </a:lnTo>
                <a:lnTo>
                  <a:pt x="614756" y="1226553"/>
                </a:lnTo>
                <a:lnTo>
                  <a:pt x="1320" y="1183894"/>
                </a:lnTo>
                <a:lnTo>
                  <a:pt x="0" y="1202944"/>
                </a:lnTo>
                <a:lnTo>
                  <a:pt x="608114" y="1245235"/>
                </a:lnTo>
                <a:lnTo>
                  <a:pt x="285673" y="2151075"/>
                </a:lnTo>
                <a:lnTo>
                  <a:pt x="303618" y="2157463"/>
                </a:lnTo>
                <a:lnTo>
                  <a:pt x="627837" y="1246606"/>
                </a:lnTo>
                <a:lnTo>
                  <a:pt x="1632788" y="1316482"/>
                </a:lnTo>
                <a:lnTo>
                  <a:pt x="1634070" y="1297432"/>
                </a:lnTo>
                <a:close/>
              </a:path>
              <a:path w="2064385" h="2157729">
                <a:moveTo>
                  <a:pt x="1662264" y="197993"/>
                </a:moveTo>
                <a:lnTo>
                  <a:pt x="1648929" y="184404"/>
                </a:lnTo>
                <a:lnTo>
                  <a:pt x="1551393" y="279908"/>
                </a:lnTo>
                <a:lnTo>
                  <a:pt x="1564728" y="293497"/>
                </a:lnTo>
                <a:lnTo>
                  <a:pt x="1662264" y="197993"/>
                </a:lnTo>
                <a:close/>
              </a:path>
              <a:path w="2064385" h="2157729">
                <a:moveTo>
                  <a:pt x="1728050" y="247269"/>
                </a:moveTo>
                <a:lnTo>
                  <a:pt x="1715477" y="232918"/>
                </a:lnTo>
                <a:lnTo>
                  <a:pt x="1612607" y="322707"/>
                </a:lnTo>
                <a:lnTo>
                  <a:pt x="1625180" y="337058"/>
                </a:lnTo>
                <a:lnTo>
                  <a:pt x="1728050" y="247269"/>
                </a:lnTo>
                <a:close/>
              </a:path>
              <a:path w="2064385" h="2157729">
                <a:moveTo>
                  <a:pt x="1761324" y="277495"/>
                </a:moveTo>
                <a:lnTo>
                  <a:pt x="1748878" y="263144"/>
                </a:lnTo>
                <a:lnTo>
                  <a:pt x="1646008" y="352806"/>
                </a:lnTo>
                <a:lnTo>
                  <a:pt x="1658454" y="367157"/>
                </a:lnTo>
                <a:lnTo>
                  <a:pt x="1761324" y="277495"/>
                </a:lnTo>
                <a:close/>
              </a:path>
              <a:path w="2064385" h="2157729">
                <a:moveTo>
                  <a:pt x="1785200" y="304419"/>
                </a:moveTo>
                <a:lnTo>
                  <a:pt x="1772627" y="290068"/>
                </a:lnTo>
                <a:lnTo>
                  <a:pt x="1669757" y="379857"/>
                </a:lnTo>
                <a:lnTo>
                  <a:pt x="1682330" y="394208"/>
                </a:lnTo>
                <a:lnTo>
                  <a:pt x="1785200" y="304419"/>
                </a:lnTo>
                <a:close/>
              </a:path>
              <a:path w="2064385" h="2157729">
                <a:moveTo>
                  <a:pt x="1815045" y="331978"/>
                </a:moveTo>
                <a:lnTo>
                  <a:pt x="1803107" y="317119"/>
                </a:lnTo>
                <a:lnTo>
                  <a:pt x="1697062" y="403098"/>
                </a:lnTo>
                <a:lnTo>
                  <a:pt x="1709000" y="417957"/>
                </a:lnTo>
                <a:lnTo>
                  <a:pt x="1815045" y="331978"/>
                </a:lnTo>
                <a:close/>
              </a:path>
              <a:path w="2064385" h="2157729">
                <a:moveTo>
                  <a:pt x="1871306" y="399669"/>
                </a:moveTo>
                <a:lnTo>
                  <a:pt x="1861146" y="383540"/>
                </a:lnTo>
                <a:lnTo>
                  <a:pt x="1745576" y="456057"/>
                </a:lnTo>
                <a:lnTo>
                  <a:pt x="1755736" y="472186"/>
                </a:lnTo>
                <a:lnTo>
                  <a:pt x="1871306" y="399669"/>
                </a:lnTo>
                <a:close/>
              </a:path>
              <a:path w="2064385" h="2157729">
                <a:moveTo>
                  <a:pt x="1892642" y="428117"/>
                </a:moveTo>
                <a:lnTo>
                  <a:pt x="1882863" y="411734"/>
                </a:lnTo>
                <a:lnTo>
                  <a:pt x="1765515" y="481584"/>
                </a:lnTo>
                <a:lnTo>
                  <a:pt x="1775294" y="497967"/>
                </a:lnTo>
                <a:lnTo>
                  <a:pt x="1892642" y="428117"/>
                </a:lnTo>
                <a:close/>
              </a:path>
              <a:path w="2064385" h="2157729">
                <a:moveTo>
                  <a:pt x="1917153" y="464820"/>
                </a:moveTo>
                <a:lnTo>
                  <a:pt x="1907882" y="448183"/>
                </a:lnTo>
                <a:lnTo>
                  <a:pt x="1788629" y="514731"/>
                </a:lnTo>
                <a:lnTo>
                  <a:pt x="1797900" y="531368"/>
                </a:lnTo>
                <a:lnTo>
                  <a:pt x="1917153" y="464820"/>
                </a:lnTo>
                <a:close/>
              </a:path>
              <a:path w="2064385" h="2157729">
                <a:moveTo>
                  <a:pt x="1937727" y="491744"/>
                </a:moveTo>
                <a:lnTo>
                  <a:pt x="1928456" y="475107"/>
                </a:lnTo>
                <a:lnTo>
                  <a:pt x="1809330" y="541782"/>
                </a:lnTo>
                <a:lnTo>
                  <a:pt x="1818601" y="558419"/>
                </a:lnTo>
                <a:lnTo>
                  <a:pt x="1937727" y="491744"/>
                </a:lnTo>
                <a:close/>
              </a:path>
              <a:path w="2064385" h="2157729">
                <a:moveTo>
                  <a:pt x="1975700" y="564007"/>
                </a:moveTo>
                <a:lnTo>
                  <a:pt x="1967445" y="546862"/>
                </a:lnTo>
                <a:lnTo>
                  <a:pt x="1844382" y="606044"/>
                </a:lnTo>
                <a:lnTo>
                  <a:pt x="1852637" y="623189"/>
                </a:lnTo>
                <a:lnTo>
                  <a:pt x="1975700" y="564007"/>
                </a:lnTo>
                <a:close/>
              </a:path>
              <a:path w="2064385" h="2157729">
                <a:moveTo>
                  <a:pt x="1994242" y="607568"/>
                </a:moveTo>
                <a:lnTo>
                  <a:pt x="1987003" y="589915"/>
                </a:lnTo>
                <a:lnTo>
                  <a:pt x="1860765" y="641858"/>
                </a:lnTo>
                <a:lnTo>
                  <a:pt x="1868004" y="659511"/>
                </a:lnTo>
                <a:lnTo>
                  <a:pt x="1994242" y="607568"/>
                </a:lnTo>
                <a:close/>
              </a:path>
              <a:path w="2064385" h="2157729">
                <a:moveTo>
                  <a:pt x="2006942" y="644017"/>
                </a:moveTo>
                <a:lnTo>
                  <a:pt x="1999703" y="626491"/>
                </a:lnTo>
                <a:lnTo>
                  <a:pt x="1873465" y="678434"/>
                </a:lnTo>
                <a:lnTo>
                  <a:pt x="1880704" y="695960"/>
                </a:lnTo>
                <a:lnTo>
                  <a:pt x="2006942" y="644017"/>
                </a:lnTo>
                <a:close/>
              </a:path>
              <a:path w="2064385" h="2157729">
                <a:moveTo>
                  <a:pt x="2022817" y="675767"/>
                </a:moveTo>
                <a:lnTo>
                  <a:pt x="2015578" y="658241"/>
                </a:lnTo>
                <a:lnTo>
                  <a:pt x="1889340" y="710184"/>
                </a:lnTo>
                <a:lnTo>
                  <a:pt x="1896579" y="727710"/>
                </a:lnTo>
                <a:lnTo>
                  <a:pt x="2022817" y="675767"/>
                </a:lnTo>
                <a:close/>
              </a:path>
              <a:path w="2064385" h="2157729">
                <a:moveTo>
                  <a:pt x="2044407" y="756158"/>
                </a:moveTo>
                <a:lnTo>
                  <a:pt x="2038184" y="738124"/>
                </a:lnTo>
                <a:lnTo>
                  <a:pt x="1909025" y="782193"/>
                </a:lnTo>
                <a:lnTo>
                  <a:pt x="1915248" y="800227"/>
                </a:lnTo>
                <a:lnTo>
                  <a:pt x="2044407" y="756158"/>
                </a:lnTo>
                <a:close/>
              </a:path>
              <a:path w="2064385" h="2157729">
                <a:moveTo>
                  <a:pt x="2054440" y="792607"/>
                </a:moveTo>
                <a:lnTo>
                  <a:pt x="2049106" y="774319"/>
                </a:lnTo>
                <a:lnTo>
                  <a:pt x="1918042" y="812419"/>
                </a:lnTo>
                <a:lnTo>
                  <a:pt x="1923376" y="830707"/>
                </a:lnTo>
                <a:lnTo>
                  <a:pt x="2054440" y="792607"/>
                </a:lnTo>
                <a:close/>
              </a:path>
              <a:path w="2064385" h="2157729">
                <a:moveTo>
                  <a:pt x="2059266" y="830707"/>
                </a:moveTo>
                <a:lnTo>
                  <a:pt x="2053932" y="812419"/>
                </a:lnTo>
                <a:lnTo>
                  <a:pt x="1922741" y="850519"/>
                </a:lnTo>
                <a:lnTo>
                  <a:pt x="1928075" y="868807"/>
                </a:lnTo>
                <a:lnTo>
                  <a:pt x="2059266" y="830707"/>
                </a:lnTo>
                <a:close/>
              </a:path>
              <a:path w="2064385" h="2157729">
                <a:moveTo>
                  <a:pt x="2064346" y="876935"/>
                </a:moveTo>
                <a:lnTo>
                  <a:pt x="2059901" y="858393"/>
                </a:lnTo>
                <a:lnTo>
                  <a:pt x="1927186" y="890016"/>
                </a:lnTo>
                <a:lnTo>
                  <a:pt x="1931631" y="908558"/>
                </a:lnTo>
                <a:lnTo>
                  <a:pt x="2064346" y="876935"/>
                </a:lnTo>
                <a:close/>
              </a:path>
            </a:pathLst>
          </a:custGeom>
          <a:solidFill>
            <a:srgbClr val="DBDA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g object 36"/>
          <p:cNvSpPr/>
          <p:nvPr/>
        </p:nvSpPr>
        <p:spPr>
          <a:xfrm>
            <a:off x="835342" y="3743452"/>
            <a:ext cx="192062" cy="12357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g object 37"/>
          <p:cNvSpPr/>
          <p:nvPr/>
        </p:nvSpPr>
        <p:spPr>
          <a:xfrm>
            <a:off x="605561" y="3764279"/>
            <a:ext cx="175260" cy="132715"/>
          </a:xfrm>
          <a:custGeom>
            <a:avLst/>
            <a:gdLst/>
            <a:ahLst/>
            <a:cxnLst/>
            <a:rect l="l" t="t" r="r" b="b"/>
            <a:pathLst>
              <a:path w="175259" h="132714">
                <a:moveTo>
                  <a:pt x="25539" y="23368"/>
                </a:moveTo>
                <a:lnTo>
                  <a:pt x="6527" y="22225"/>
                </a:lnTo>
                <a:lnTo>
                  <a:pt x="0" y="131572"/>
                </a:lnTo>
                <a:lnTo>
                  <a:pt x="19011" y="132715"/>
                </a:lnTo>
                <a:lnTo>
                  <a:pt x="25539" y="23368"/>
                </a:lnTo>
                <a:close/>
              </a:path>
              <a:path w="175259" h="132714">
                <a:moveTo>
                  <a:pt x="70548" y="13335"/>
                </a:moveTo>
                <a:lnTo>
                  <a:pt x="51498" y="13081"/>
                </a:lnTo>
                <a:lnTo>
                  <a:pt x="50241" y="122555"/>
                </a:lnTo>
                <a:lnTo>
                  <a:pt x="69291" y="122809"/>
                </a:lnTo>
                <a:lnTo>
                  <a:pt x="70548" y="13335"/>
                </a:lnTo>
                <a:close/>
              </a:path>
              <a:path w="175259" h="132714">
                <a:moveTo>
                  <a:pt x="125653" y="7112"/>
                </a:moveTo>
                <a:lnTo>
                  <a:pt x="106616" y="6604"/>
                </a:lnTo>
                <a:lnTo>
                  <a:pt x="103085" y="116078"/>
                </a:lnTo>
                <a:lnTo>
                  <a:pt x="122123" y="116586"/>
                </a:lnTo>
                <a:lnTo>
                  <a:pt x="125653" y="7112"/>
                </a:lnTo>
                <a:close/>
              </a:path>
              <a:path w="175259" h="132714">
                <a:moveTo>
                  <a:pt x="175247" y="1270"/>
                </a:moveTo>
                <a:lnTo>
                  <a:pt x="156235" y="0"/>
                </a:lnTo>
                <a:lnTo>
                  <a:pt x="148755" y="109220"/>
                </a:lnTo>
                <a:lnTo>
                  <a:pt x="167754" y="110490"/>
                </a:lnTo>
                <a:lnTo>
                  <a:pt x="175247" y="1270"/>
                </a:lnTo>
                <a:close/>
              </a:path>
            </a:pathLst>
          </a:custGeom>
          <a:solidFill>
            <a:srgbClr val="DBDA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357149" y="3805173"/>
            <a:ext cx="180416" cy="15735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24347" y="4007358"/>
            <a:ext cx="70485" cy="94615"/>
          </a:xfrm>
          <a:custGeom>
            <a:avLst/>
            <a:gdLst/>
            <a:ahLst/>
            <a:cxnLst/>
            <a:rect l="l" t="t" r="r" b="b"/>
            <a:pathLst>
              <a:path w="70485" h="94614">
                <a:moveTo>
                  <a:pt x="15988" y="0"/>
                </a:moveTo>
                <a:lnTo>
                  <a:pt x="0" y="10287"/>
                </a:lnTo>
                <a:lnTo>
                  <a:pt x="54380" y="94234"/>
                </a:lnTo>
                <a:lnTo>
                  <a:pt x="70368" y="83947"/>
                </a:lnTo>
                <a:lnTo>
                  <a:pt x="15988" y="0"/>
                </a:lnTo>
                <a:close/>
              </a:path>
            </a:pathLst>
          </a:custGeom>
          <a:solidFill>
            <a:srgbClr val="DBDA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g object 40"/>
          <p:cNvSpPr/>
          <p:nvPr/>
        </p:nvSpPr>
        <p:spPr>
          <a:xfrm>
            <a:off x="120298" y="3892803"/>
            <a:ext cx="192058" cy="1591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g object 41"/>
          <p:cNvSpPr/>
          <p:nvPr/>
        </p:nvSpPr>
        <p:spPr>
          <a:xfrm>
            <a:off x="3695" y="3640073"/>
            <a:ext cx="2193925" cy="2694940"/>
          </a:xfrm>
          <a:custGeom>
            <a:avLst/>
            <a:gdLst/>
            <a:ahLst/>
            <a:cxnLst/>
            <a:rect l="l" t="t" r="r" b="b"/>
            <a:pathLst>
              <a:path w="2193925" h="2694940">
                <a:moveTo>
                  <a:pt x="111658" y="1685417"/>
                </a:moveTo>
                <a:lnTo>
                  <a:pt x="101765" y="1669161"/>
                </a:lnTo>
                <a:lnTo>
                  <a:pt x="0" y="1731010"/>
                </a:lnTo>
                <a:lnTo>
                  <a:pt x="9893" y="1747266"/>
                </a:lnTo>
                <a:lnTo>
                  <a:pt x="111658" y="1685417"/>
                </a:lnTo>
                <a:close/>
              </a:path>
              <a:path w="2193925" h="2694940">
                <a:moveTo>
                  <a:pt x="132346" y="434213"/>
                </a:moveTo>
                <a:lnTo>
                  <a:pt x="29235" y="251841"/>
                </a:lnTo>
                <a:lnTo>
                  <a:pt x="12661" y="261239"/>
                </a:lnTo>
                <a:lnTo>
                  <a:pt x="115760" y="443611"/>
                </a:lnTo>
                <a:lnTo>
                  <a:pt x="132346" y="434213"/>
                </a:lnTo>
                <a:close/>
              </a:path>
              <a:path w="2193925" h="2694940">
                <a:moveTo>
                  <a:pt x="232613" y="2481567"/>
                </a:moveTo>
                <a:lnTo>
                  <a:pt x="214884" y="2474620"/>
                </a:lnTo>
                <a:lnTo>
                  <a:pt x="131470" y="2687459"/>
                </a:lnTo>
                <a:lnTo>
                  <a:pt x="149212" y="2694406"/>
                </a:lnTo>
                <a:lnTo>
                  <a:pt x="232613" y="2481567"/>
                </a:lnTo>
                <a:close/>
              </a:path>
              <a:path w="2193925" h="2694940">
                <a:moveTo>
                  <a:pt x="356336" y="329438"/>
                </a:moveTo>
                <a:lnTo>
                  <a:pt x="295859" y="128778"/>
                </a:lnTo>
                <a:lnTo>
                  <a:pt x="277622" y="134239"/>
                </a:lnTo>
                <a:lnTo>
                  <a:pt x="338099" y="334899"/>
                </a:lnTo>
                <a:lnTo>
                  <a:pt x="356336" y="329438"/>
                </a:lnTo>
                <a:close/>
              </a:path>
              <a:path w="2193925" h="2694940">
                <a:moveTo>
                  <a:pt x="362635" y="962660"/>
                </a:moveTo>
                <a:lnTo>
                  <a:pt x="140817" y="648970"/>
                </a:lnTo>
                <a:lnTo>
                  <a:pt x="125272" y="659892"/>
                </a:lnTo>
                <a:lnTo>
                  <a:pt x="347091" y="973582"/>
                </a:lnTo>
                <a:lnTo>
                  <a:pt x="362635" y="962660"/>
                </a:lnTo>
                <a:close/>
              </a:path>
              <a:path w="2193925" h="2694940">
                <a:moveTo>
                  <a:pt x="448906" y="2477579"/>
                </a:moveTo>
                <a:lnTo>
                  <a:pt x="430060" y="2474772"/>
                </a:lnTo>
                <a:lnTo>
                  <a:pt x="397776" y="2691447"/>
                </a:lnTo>
                <a:lnTo>
                  <a:pt x="416623" y="2694254"/>
                </a:lnTo>
                <a:lnTo>
                  <a:pt x="448906" y="2477579"/>
                </a:lnTo>
                <a:close/>
              </a:path>
              <a:path w="2193925" h="2694940">
                <a:moveTo>
                  <a:pt x="688390" y="2653830"/>
                </a:moveTo>
                <a:lnTo>
                  <a:pt x="678980" y="2444496"/>
                </a:lnTo>
                <a:lnTo>
                  <a:pt x="659942" y="2445347"/>
                </a:lnTo>
                <a:lnTo>
                  <a:pt x="669353" y="2654681"/>
                </a:lnTo>
                <a:lnTo>
                  <a:pt x="688390" y="2653830"/>
                </a:lnTo>
                <a:close/>
              </a:path>
              <a:path w="2193925" h="2694940">
                <a:moveTo>
                  <a:pt x="838555" y="14859"/>
                </a:moveTo>
                <a:lnTo>
                  <a:pt x="819645" y="12446"/>
                </a:lnTo>
                <a:lnTo>
                  <a:pt x="792353" y="229743"/>
                </a:lnTo>
                <a:lnTo>
                  <a:pt x="811263" y="232156"/>
                </a:lnTo>
                <a:lnTo>
                  <a:pt x="838555" y="14859"/>
                </a:lnTo>
                <a:close/>
              </a:path>
              <a:path w="2193925" h="2694940">
                <a:moveTo>
                  <a:pt x="966063" y="2575306"/>
                </a:moveTo>
                <a:lnTo>
                  <a:pt x="911847" y="2372893"/>
                </a:lnTo>
                <a:lnTo>
                  <a:pt x="893445" y="2377821"/>
                </a:lnTo>
                <a:lnTo>
                  <a:pt x="947661" y="2580233"/>
                </a:lnTo>
                <a:lnTo>
                  <a:pt x="966063" y="2575306"/>
                </a:lnTo>
                <a:close/>
              </a:path>
              <a:path w="2193925" h="2694940">
                <a:moveTo>
                  <a:pt x="1109649" y="5969"/>
                </a:moveTo>
                <a:lnTo>
                  <a:pt x="1091565" y="0"/>
                </a:lnTo>
                <a:lnTo>
                  <a:pt x="1016558" y="225933"/>
                </a:lnTo>
                <a:lnTo>
                  <a:pt x="1034643" y="231902"/>
                </a:lnTo>
                <a:lnTo>
                  <a:pt x="1109649" y="5969"/>
                </a:lnTo>
                <a:close/>
              </a:path>
              <a:path w="2193925" h="2694940">
                <a:moveTo>
                  <a:pt x="1118285" y="2042109"/>
                </a:moveTo>
                <a:lnTo>
                  <a:pt x="896467" y="1728470"/>
                </a:lnTo>
                <a:lnTo>
                  <a:pt x="880922" y="1739392"/>
                </a:lnTo>
                <a:lnTo>
                  <a:pt x="1102741" y="2053107"/>
                </a:lnTo>
                <a:lnTo>
                  <a:pt x="1118285" y="2042109"/>
                </a:lnTo>
                <a:close/>
              </a:path>
              <a:path w="2193925" h="2694940">
                <a:moveTo>
                  <a:pt x="1220101" y="2456459"/>
                </a:moveTo>
                <a:lnTo>
                  <a:pt x="1126337" y="2269058"/>
                </a:lnTo>
                <a:lnTo>
                  <a:pt x="1109306" y="2277580"/>
                </a:lnTo>
                <a:lnTo>
                  <a:pt x="1203071" y="2464993"/>
                </a:lnTo>
                <a:lnTo>
                  <a:pt x="1220101" y="2456459"/>
                </a:lnTo>
                <a:close/>
              </a:path>
              <a:path w="2193925" h="2694940">
                <a:moveTo>
                  <a:pt x="1360030" y="53975"/>
                </a:moveTo>
                <a:lnTo>
                  <a:pt x="1343266" y="44704"/>
                </a:lnTo>
                <a:lnTo>
                  <a:pt x="1225016" y="260477"/>
                </a:lnTo>
                <a:lnTo>
                  <a:pt x="1241717" y="269748"/>
                </a:lnTo>
                <a:lnTo>
                  <a:pt x="1360030" y="53975"/>
                </a:lnTo>
                <a:close/>
              </a:path>
              <a:path w="2193925" h="2694940">
                <a:moveTo>
                  <a:pt x="1465059" y="2299589"/>
                </a:moveTo>
                <a:lnTo>
                  <a:pt x="1333233" y="2136724"/>
                </a:lnTo>
                <a:lnTo>
                  <a:pt x="1318374" y="2148713"/>
                </a:lnTo>
                <a:lnTo>
                  <a:pt x="1450200" y="2311577"/>
                </a:lnTo>
                <a:lnTo>
                  <a:pt x="1465059" y="2299589"/>
                </a:lnTo>
                <a:close/>
              </a:path>
              <a:path w="2193925" h="2694940">
                <a:moveTo>
                  <a:pt x="1579105" y="772922"/>
                </a:moveTo>
                <a:lnTo>
                  <a:pt x="1569326" y="756666"/>
                </a:lnTo>
                <a:lnTo>
                  <a:pt x="1139177" y="1017905"/>
                </a:lnTo>
                <a:lnTo>
                  <a:pt x="1149070" y="1034161"/>
                </a:lnTo>
                <a:lnTo>
                  <a:pt x="1579105" y="772922"/>
                </a:lnTo>
                <a:close/>
              </a:path>
              <a:path w="2193925" h="2694940">
                <a:moveTo>
                  <a:pt x="1595488" y="126746"/>
                </a:moveTo>
                <a:lnTo>
                  <a:pt x="1580248" y="115316"/>
                </a:lnTo>
                <a:lnTo>
                  <a:pt x="1421244" y="327406"/>
                </a:lnTo>
                <a:lnTo>
                  <a:pt x="1436484" y="338836"/>
                </a:lnTo>
                <a:lnTo>
                  <a:pt x="1595488" y="126746"/>
                </a:lnTo>
                <a:close/>
              </a:path>
              <a:path w="2193925" h="2694940">
                <a:moveTo>
                  <a:pt x="1669656" y="1357884"/>
                </a:moveTo>
                <a:lnTo>
                  <a:pt x="1411846" y="1338834"/>
                </a:lnTo>
                <a:lnTo>
                  <a:pt x="1345044" y="1510284"/>
                </a:lnTo>
                <a:lnTo>
                  <a:pt x="1392796" y="1519809"/>
                </a:lnTo>
                <a:lnTo>
                  <a:pt x="1440548" y="1386459"/>
                </a:lnTo>
                <a:lnTo>
                  <a:pt x="1507350" y="1395984"/>
                </a:lnTo>
                <a:lnTo>
                  <a:pt x="1469123" y="1510284"/>
                </a:lnTo>
                <a:lnTo>
                  <a:pt x="1507350" y="1510284"/>
                </a:lnTo>
                <a:lnTo>
                  <a:pt x="1555102" y="1395984"/>
                </a:lnTo>
                <a:lnTo>
                  <a:pt x="1602854" y="1395984"/>
                </a:lnTo>
                <a:lnTo>
                  <a:pt x="1564627" y="1519809"/>
                </a:lnTo>
                <a:lnTo>
                  <a:pt x="1612379" y="1529334"/>
                </a:lnTo>
                <a:lnTo>
                  <a:pt x="1669656" y="1357884"/>
                </a:lnTo>
                <a:close/>
              </a:path>
              <a:path w="2193925" h="2694940">
                <a:moveTo>
                  <a:pt x="1681594" y="2107908"/>
                </a:moveTo>
                <a:lnTo>
                  <a:pt x="1509636" y="1988210"/>
                </a:lnTo>
                <a:lnTo>
                  <a:pt x="1498714" y="2003844"/>
                </a:lnTo>
                <a:lnTo>
                  <a:pt x="1670672" y="2123554"/>
                </a:lnTo>
                <a:lnTo>
                  <a:pt x="1681594" y="2107908"/>
                </a:lnTo>
                <a:close/>
              </a:path>
              <a:path w="2193925" h="2694940">
                <a:moveTo>
                  <a:pt x="1793608" y="249047"/>
                </a:moveTo>
                <a:lnTo>
                  <a:pt x="1780527" y="235331"/>
                </a:lnTo>
                <a:lnTo>
                  <a:pt x="1588249" y="417830"/>
                </a:lnTo>
                <a:lnTo>
                  <a:pt x="1601330" y="431546"/>
                </a:lnTo>
                <a:lnTo>
                  <a:pt x="1793608" y="249047"/>
                </a:lnTo>
                <a:close/>
              </a:path>
              <a:path w="2193925" h="2694940">
                <a:moveTo>
                  <a:pt x="1864474" y="1909445"/>
                </a:moveTo>
                <a:lnTo>
                  <a:pt x="1663814" y="1813687"/>
                </a:lnTo>
                <a:lnTo>
                  <a:pt x="1655559" y="1830959"/>
                </a:lnTo>
                <a:lnTo>
                  <a:pt x="1856219" y="1926590"/>
                </a:lnTo>
                <a:lnTo>
                  <a:pt x="1864474" y="1909445"/>
                </a:lnTo>
                <a:close/>
              </a:path>
              <a:path w="2193925" h="2694940">
                <a:moveTo>
                  <a:pt x="1956295" y="399161"/>
                </a:moveTo>
                <a:lnTo>
                  <a:pt x="1944865" y="383794"/>
                </a:lnTo>
                <a:lnTo>
                  <a:pt x="1724139" y="547116"/>
                </a:lnTo>
                <a:lnTo>
                  <a:pt x="1735442" y="562483"/>
                </a:lnTo>
                <a:lnTo>
                  <a:pt x="1956295" y="399161"/>
                </a:lnTo>
                <a:close/>
              </a:path>
              <a:path w="2193925" h="2694940">
                <a:moveTo>
                  <a:pt x="2021446" y="1681607"/>
                </a:moveTo>
                <a:lnTo>
                  <a:pt x="1788147" y="1633601"/>
                </a:lnTo>
                <a:lnTo>
                  <a:pt x="1784337" y="1652270"/>
                </a:lnTo>
                <a:lnTo>
                  <a:pt x="2017636" y="1700276"/>
                </a:lnTo>
                <a:lnTo>
                  <a:pt x="2021446" y="1681607"/>
                </a:lnTo>
                <a:close/>
              </a:path>
              <a:path w="2193925" h="2694940">
                <a:moveTo>
                  <a:pt x="2070468" y="581152"/>
                </a:moveTo>
                <a:lnTo>
                  <a:pt x="2061324" y="564388"/>
                </a:lnTo>
                <a:lnTo>
                  <a:pt x="1829041" y="692150"/>
                </a:lnTo>
                <a:lnTo>
                  <a:pt x="1838185" y="708914"/>
                </a:lnTo>
                <a:lnTo>
                  <a:pt x="2070468" y="581152"/>
                </a:lnTo>
                <a:close/>
              </a:path>
              <a:path w="2193925" h="2694940">
                <a:moveTo>
                  <a:pt x="2158733" y="787019"/>
                </a:moveTo>
                <a:lnTo>
                  <a:pt x="2152383" y="769112"/>
                </a:lnTo>
                <a:lnTo>
                  <a:pt x="1902574" y="857758"/>
                </a:lnTo>
                <a:lnTo>
                  <a:pt x="1908924" y="875665"/>
                </a:lnTo>
                <a:lnTo>
                  <a:pt x="2158733" y="787019"/>
                </a:lnTo>
                <a:close/>
              </a:path>
              <a:path w="2193925" h="2694940">
                <a:moveTo>
                  <a:pt x="2187435" y="1235075"/>
                </a:moveTo>
                <a:lnTo>
                  <a:pt x="2185784" y="1216152"/>
                </a:lnTo>
                <a:lnTo>
                  <a:pt x="1921624" y="1238377"/>
                </a:lnTo>
                <a:lnTo>
                  <a:pt x="1923148" y="1257300"/>
                </a:lnTo>
                <a:lnTo>
                  <a:pt x="2187435" y="1235075"/>
                </a:lnTo>
                <a:close/>
              </a:path>
              <a:path w="2193925" h="2694940">
                <a:moveTo>
                  <a:pt x="2193912" y="1001268"/>
                </a:moveTo>
                <a:lnTo>
                  <a:pt x="2189721" y="982726"/>
                </a:lnTo>
                <a:lnTo>
                  <a:pt x="1931022" y="1040384"/>
                </a:lnTo>
                <a:lnTo>
                  <a:pt x="1935086" y="1058926"/>
                </a:lnTo>
                <a:lnTo>
                  <a:pt x="2193912" y="1001268"/>
                </a:lnTo>
                <a:close/>
              </a:path>
            </a:pathLst>
          </a:custGeom>
          <a:solidFill>
            <a:srgbClr val="DBDA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g object 42"/>
          <p:cNvSpPr/>
          <p:nvPr/>
        </p:nvSpPr>
        <p:spPr>
          <a:xfrm>
            <a:off x="30480" y="4207764"/>
            <a:ext cx="283464" cy="2377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g object 43"/>
          <p:cNvSpPr/>
          <p:nvPr/>
        </p:nvSpPr>
        <p:spPr>
          <a:xfrm>
            <a:off x="1074419" y="5559552"/>
            <a:ext cx="132588" cy="12344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g object 44"/>
          <p:cNvSpPr/>
          <p:nvPr/>
        </p:nvSpPr>
        <p:spPr>
          <a:xfrm>
            <a:off x="1424939" y="4311396"/>
            <a:ext cx="210311" cy="21945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g object 45"/>
          <p:cNvSpPr/>
          <p:nvPr/>
        </p:nvSpPr>
        <p:spPr>
          <a:xfrm>
            <a:off x="10655" y="3687444"/>
            <a:ext cx="2113915" cy="2518410"/>
          </a:xfrm>
          <a:custGeom>
            <a:avLst/>
            <a:gdLst/>
            <a:ahLst/>
            <a:cxnLst/>
            <a:rect l="l" t="t" r="r" b="b"/>
            <a:pathLst>
              <a:path w="2113915" h="2518410">
                <a:moveTo>
                  <a:pt x="10680" y="2403983"/>
                </a:moveTo>
                <a:lnTo>
                  <a:pt x="12" y="2403983"/>
                </a:lnTo>
                <a:lnTo>
                  <a:pt x="12" y="2422271"/>
                </a:lnTo>
                <a:lnTo>
                  <a:pt x="10680" y="2403983"/>
                </a:lnTo>
                <a:close/>
              </a:path>
              <a:path w="2113915" h="2518410">
                <a:moveTo>
                  <a:pt x="48780" y="434594"/>
                </a:moveTo>
                <a:lnTo>
                  <a:pt x="0" y="367919"/>
                </a:lnTo>
                <a:lnTo>
                  <a:pt x="12" y="406019"/>
                </a:lnTo>
                <a:lnTo>
                  <a:pt x="29273" y="444119"/>
                </a:lnTo>
                <a:lnTo>
                  <a:pt x="48780" y="434594"/>
                </a:lnTo>
                <a:close/>
              </a:path>
              <a:path w="2113915" h="2518410">
                <a:moveTo>
                  <a:pt x="57924" y="2413127"/>
                </a:moveTo>
                <a:lnTo>
                  <a:pt x="38620" y="2413127"/>
                </a:lnTo>
                <a:lnTo>
                  <a:pt x="12" y="2470480"/>
                </a:lnTo>
                <a:lnTo>
                  <a:pt x="12" y="2518283"/>
                </a:lnTo>
                <a:lnTo>
                  <a:pt x="57924" y="2413127"/>
                </a:lnTo>
                <a:close/>
              </a:path>
              <a:path w="2113915" h="2518410">
                <a:moveTo>
                  <a:pt x="575094" y="218694"/>
                </a:moveTo>
                <a:lnTo>
                  <a:pt x="562444" y="0"/>
                </a:lnTo>
                <a:lnTo>
                  <a:pt x="543420" y="1016"/>
                </a:lnTo>
                <a:lnTo>
                  <a:pt x="556069" y="219710"/>
                </a:lnTo>
                <a:lnTo>
                  <a:pt x="575094" y="218694"/>
                </a:lnTo>
                <a:close/>
              </a:path>
              <a:path w="2113915" h="2518410">
                <a:moveTo>
                  <a:pt x="2113800" y="1403223"/>
                </a:moveTo>
                <a:lnTo>
                  <a:pt x="1858784" y="1385062"/>
                </a:lnTo>
                <a:lnTo>
                  <a:pt x="1857514" y="1404112"/>
                </a:lnTo>
                <a:lnTo>
                  <a:pt x="2112403" y="1422273"/>
                </a:lnTo>
                <a:lnTo>
                  <a:pt x="2113800" y="1403223"/>
                </a:lnTo>
                <a:close/>
              </a:path>
            </a:pathLst>
          </a:custGeom>
          <a:solidFill>
            <a:srgbClr val="DBDA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g object 46"/>
          <p:cNvSpPr/>
          <p:nvPr/>
        </p:nvSpPr>
        <p:spPr>
          <a:xfrm>
            <a:off x="220979" y="5674478"/>
            <a:ext cx="223837" cy="24168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g object 47"/>
          <p:cNvSpPr/>
          <p:nvPr/>
        </p:nvSpPr>
        <p:spPr>
          <a:xfrm>
            <a:off x="991276" y="5632897"/>
            <a:ext cx="94315" cy="11813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g object 48"/>
          <p:cNvSpPr/>
          <p:nvPr/>
        </p:nvSpPr>
        <p:spPr>
          <a:xfrm>
            <a:off x="373379" y="3973067"/>
            <a:ext cx="551688" cy="20193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20369" y="52527"/>
            <a:ext cx="7903260" cy="1489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94924A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54203" y="2144394"/>
            <a:ext cx="8435593" cy="4634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8.png"/><Relationship Id="rId21" Type="http://schemas.openxmlformats.org/officeDocument/2006/relationships/image" Target="../media/image28.png"/><Relationship Id="rId34" Type="http://schemas.openxmlformats.org/officeDocument/2006/relationships/image" Target="../media/image41.png"/><Relationship Id="rId7" Type="http://schemas.openxmlformats.org/officeDocument/2006/relationships/image" Target="../media/image12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33" Type="http://schemas.openxmlformats.org/officeDocument/2006/relationships/image" Target="../media/image40.png"/><Relationship Id="rId2" Type="http://schemas.openxmlformats.org/officeDocument/2006/relationships/image" Target="../media/image7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31.png"/><Relationship Id="rId32" Type="http://schemas.openxmlformats.org/officeDocument/2006/relationships/image" Target="../media/image39.png"/><Relationship Id="rId5" Type="http://schemas.openxmlformats.org/officeDocument/2006/relationships/image" Target="../media/image10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36" Type="http://schemas.openxmlformats.org/officeDocument/2006/relationships/image" Target="../media/image43.png"/><Relationship Id="rId10" Type="http://schemas.openxmlformats.org/officeDocument/2006/relationships/image" Target="../media/image15.png"/><Relationship Id="rId19" Type="http://schemas.openxmlformats.org/officeDocument/2006/relationships/image" Target="../media/image26.png"/><Relationship Id="rId31" Type="http://schemas.openxmlformats.org/officeDocument/2006/relationships/image" Target="../media/image38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Relationship Id="rId30" Type="http://schemas.openxmlformats.org/officeDocument/2006/relationships/image" Target="../media/image37.png"/><Relationship Id="rId35" Type="http://schemas.openxmlformats.org/officeDocument/2006/relationships/image" Target="../media/image42.png"/><Relationship Id="rId8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10" Type="http://schemas.openxmlformats.org/officeDocument/2006/relationships/image" Target="../media/image172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58.png"/><Relationship Id="rId3" Type="http://schemas.openxmlformats.org/officeDocument/2006/relationships/image" Target="../media/image8.png"/><Relationship Id="rId21" Type="http://schemas.openxmlformats.org/officeDocument/2006/relationships/image" Target="../media/image53.png"/><Relationship Id="rId34" Type="http://schemas.openxmlformats.org/officeDocument/2006/relationships/image" Target="../media/image66.png"/><Relationship Id="rId7" Type="http://schemas.openxmlformats.org/officeDocument/2006/relationships/image" Target="../media/image12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57.png"/><Relationship Id="rId33" Type="http://schemas.openxmlformats.org/officeDocument/2006/relationships/image" Target="../media/image65.png"/><Relationship Id="rId2" Type="http://schemas.openxmlformats.org/officeDocument/2006/relationships/image" Target="../media/image7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56.png"/><Relationship Id="rId32" Type="http://schemas.openxmlformats.org/officeDocument/2006/relationships/image" Target="../media/image64.png"/><Relationship Id="rId5" Type="http://schemas.openxmlformats.org/officeDocument/2006/relationships/image" Target="../media/image10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28" Type="http://schemas.openxmlformats.org/officeDocument/2006/relationships/image" Target="../media/image60.png"/><Relationship Id="rId10" Type="http://schemas.openxmlformats.org/officeDocument/2006/relationships/image" Target="../media/image15.png"/><Relationship Id="rId19" Type="http://schemas.openxmlformats.org/officeDocument/2006/relationships/image" Target="../media/image51.png"/><Relationship Id="rId31" Type="http://schemas.openxmlformats.org/officeDocument/2006/relationships/image" Target="../media/image63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Relationship Id="rId27" Type="http://schemas.openxmlformats.org/officeDocument/2006/relationships/image" Target="../media/image59.png"/><Relationship Id="rId30" Type="http://schemas.openxmlformats.org/officeDocument/2006/relationships/image" Target="../media/image62.png"/><Relationship Id="rId35" Type="http://schemas.openxmlformats.org/officeDocument/2006/relationships/image" Target="../media/image67.jpg"/><Relationship Id="rId8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26" Type="http://schemas.openxmlformats.org/officeDocument/2006/relationships/image" Target="../media/image83.jpg"/><Relationship Id="rId3" Type="http://schemas.openxmlformats.org/officeDocument/2006/relationships/image" Target="../media/image8.png"/><Relationship Id="rId21" Type="http://schemas.openxmlformats.org/officeDocument/2006/relationships/image" Target="../media/image78.png"/><Relationship Id="rId7" Type="http://schemas.openxmlformats.org/officeDocument/2006/relationships/image" Target="../media/image12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5" Type="http://schemas.openxmlformats.org/officeDocument/2006/relationships/image" Target="../media/image82.png"/><Relationship Id="rId2" Type="http://schemas.openxmlformats.org/officeDocument/2006/relationships/image" Target="../media/image7.png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68.png"/><Relationship Id="rId24" Type="http://schemas.openxmlformats.org/officeDocument/2006/relationships/image" Target="../media/image81.png"/><Relationship Id="rId5" Type="http://schemas.openxmlformats.org/officeDocument/2006/relationships/image" Target="../media/image10.png"/><Relationship Id="rId15" Type="http://schemas.openxmlformats.org/officeDocument/2006/relationships/image" Target="../media/image72.png"/><Relationship Id="rId23" Type="http://schemas.openxmlformats.org/officeDocument/2006/relationships/image" Target="../media/image80.png"/><Relationship Id="rId10" Type="http://schemas.openxmlformats.org/officeDocument/2006/relationships/image" Target="../media/image15.png"/><Relationship Id="rId19" Type="http://schemas.openxmlformats.org/officeDocument/2006/relationships/image" Target="../media/image76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71.png"/><Relationship Id="rId22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26" Type="http://schemas.openxmlformats.org/officeDocument/2006/relationships/image" Target="../media/image100.png"/><Relationship Id="rId3" Type="http://schemas.openxmlformats.org/officeDocument/2006/relationships/image" Target="../media/image8.png"/><Relationship Id="rId21" Type="http://schemas.openxmlformats.org/officeDocument/2006/relationships/image" Target="../media/image95.png"/><Relationship Id="rId7" Type="http://schemas.openxmlformats.org/officeDocument/2006/relationships/image" Target="../media/image12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5" Type="http://schemas.openxmlformats.org/officeDocument/2006/relationships/image" Target="../media/image99.png"/><Relationship Id="rId33" Type="http://schemas.openxmlformats.org/officeDocument/2006/relationships/image" Target="../media/image103.jpg"/><Relationship Id="rId2" Type="http://schemas.openxmlformats.org/officeDocument/2006/relationships/image" Target="../media/image7.png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29" Type="http://schemas.openxmlformats.org/officeDocument/2006/relationships/hyperlink" Target="http://www.wvic.com/how-gen-works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98.png"/><Relationship Id="rId32" Type="http://schemas.openxmlformats.org/officeDocument/2006/relationships/image" Target="../media/image102.jpg"/><Relationship Id="rId5" Type="http://schemas.openxmlformats.org/officeDocument/2006/relationships/image" Target="../media/image10.png"/><Relationship Id="rId15" Type="http://schemas.openxmlformats.org/officeDocument/2006/relationships/image" Target="../media/image89.png"/><Relationship Id="rId23" Type="http://schemas.openxmlformats.org/officeDocument/2006/relationships/image" Target="../media/image97.png"/><Relationship Id="rId28" Type="http://schemas.openxmlformats.org/officeDocument/2006/relationships/hyperlink" Target="http://www.wvic.com/hydro-works.htm" TargetMode="External"/><Relationship Id="rId10" Type="http://schemas.openxmlformats.org/officeDocument/2006/relationships/image" Target="../media/image15.png"/><Relationship Id="rId19" Type="http://schemas.openxmlformats.org/officeDocument/2006/relationships/image" Target="../media/image93.png"/><Relationship Id="rId31" Type="http://schemas.openxmlformats.org/officeDocument/2006/relationships/image" Target="../media/image101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88.png"/><Relationship Id="rId22" Type="http://schemas.openxmlformats.org/officeDocument/2006/relationships/image" Target="../media/image96.png"/><Relationship Id="rId27" Type="http://schemas.openxmlformats.org/officeDocument/2006/relationships/hyperlink" Target="http://ga.water.usgs.gov/edu/hyhowworks.html" TargetMode="External"/><Relationship Id="rId30" Type="http://schemas.openxmlformats.org/officeDocument/2006/relationships/hyperlink" Target="http://people.howstuffworks.com/hydropower-plant2.htm" TargetMode="External"/><Relationship Id="rId8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69.png"/><Relationship Id="rId26" Type="http://schemas.openxmlformats.org/officeDocument/2006/relationships/image" Target="../media/image111.png"/><Relationship Id="rId3" Type="http://schemas.openxmlformats.org/officeDocument/2006/relationships/image" Target="../media/image2.png"/><Relationship Id="rId21" Type="http://schemas.openxmlformats.org/officeDocument/2006/relationships/image" Target="../media/image106.png"/><Relationship Id="rId34" Type="http://schemas.openxmlformats.org/officeDocument/2006/relationships/image" Target="../media/image119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68.png"/><Relationship Id="rId25" Type="http://schemas.openxmlformats.org/officeDocument/2006/relationships/image" Target="../media/image110.png"/><Relationship Id="rId33" Type="http://schemas.openxmlformats.org/officeDocument/2006/relationships/image" Target="../media/image11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05.png"/><Relationship Id="rId29" Type="http://schemas.openxmlformats.org/officeDocument/2006/relationships/image" Target="../media/image1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109.png"/><Relationship Id="rId32" Type="http://schemas.openxmlformats.org/officeDocument/2006/relationships/image" Target="../media/image11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108.png"/><Relationship Id="rId28" Type="http://schemas.openxmlformats.org/officeDocument/2006/relationships/image" Target="../media/image113.png"/><Relationship Id="rId10" Type="http://schemas.openxmlformats.org/officeDocument/2006/relationships/image" Target="../media/image9.png"/><Relationship Id="rId19" Type="http://schemas.openxmlformats.org/officeDocument/2006/relationships/image" Target="../media/image104.png"/><Relationship Id="rId31" Type="http://schemas.openxmlformats.org/officeDocument/2006/relationships/image" Target="../media/image11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107.png"/><Relationship Id="rId27" Type="http://schemas.openxmlformats.org/officeDocument/2006/relationships/image" Target="../media/image112.png"/><Relationship Id="rId30" Type="http://schemas.openxmlformats.org/officeDocument/2006/relationships/image" Target="../media/image115.png"/><Relationship Id="rId35" Type="http://schemas.openxmlformats.org/officeDocument/2006/relationships/image" Target="../media/image120.jpg"/><Relationship Id="rId8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04.png"/><Relationship Id="rId7" Type="http://schemas.openxmlformats.org/officeDocument/2006/relationships/image" Target="../media/image124.pn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18" Type="http://schemas.openxmlformats.org/officeDocument/2006/relationships/image" Target="../media/image144.png"/><Relationship Id="rId3" Type="http://schemas.openxmlformats.org/officeDocument/2006/relationships/image" Target="../media/image129.png"/><Relationship Id="rId21" Type="http://schemas.openxmlformats.org/officeDocument/2006/relationships/image" Target="../media/image147.jp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17" Type="http://schemas.openxmlformats.org/officeDocument/2006/relationships/image" Target="../media/image143.png"/><Relationship Id="rId2" Type="http://schemas.openxmlformats.org/officeDocument/2006/relationships/image" Target="../media/image128.png"/><Relationship Id="rId16" Type="http://schemas.openxmlformats.org/officeDocument/2006/relationships/image" Target="../media/image142.png"/><Relationship Id="rId20" Type="http://schemas.openxmlformats.org/officeDocument/2006/relationships/image" Target="../media/image1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5" Type="http://schemas.openxmlformats.org/officeDocument/2006/relationships/image" Target="../media/image141.png"/><Relationship Id="rId10" Type="http://schemas.openxmlformats.org/officeDocument/2006/relationships/image" Target="../media/image136.png"/><Relationship Id="rId19" Type="http://schemas.openxmlformats.org/officeDocument/2006/relationships/image" Target="../media/image145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08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2" Type="http://schemas.openxmlformats.org/officeDocument/2006/relationships/image" Target="../media/image104.png"/><Relationship Id="rId16" Type="http://schemas.openxmlformats.org/officeDocument/2006/relationships/image" Target="../media/image16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50.png"/><Relationship Id="rId15" Type="http://schemas.openxmlformats.org/officeDocument/2006/relationships/image" Target="../media/image159.png"/><Relationship Id="rId10" Type="http://schemas.openxmlformats.org/officeDocument/2006/relationships/image" Target="../media/image155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Relationship Id="rId14" Type="http://schemas.openxmlformats.org/officeDocument/2006/relationships/image" Target="../media/image1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53525" cy="6863080"/>
            <a:chOff x="0" y="0"/>
            <a:chExt cx="9153525" cy="6863080"/>
          </a:xfrm>
        </p:grpSpPr>
        <p:sp>
          <p:nvSpPr>
            <p:cNvPr id="3" name="object 3"/>
            <p:cNvSpPr/>
            <p:nvPr/>
          </p:nvSpPr>
          <p:spPr>
            <a:xfrm>
              <a:off x="1887093" y="4909439"/>
              <a:ext cx="165100" cy="151130"/>
            </a:xfrm>
            <a:custGeom>
              <a:avLst/>
              <a:gdLst/>
              <a:ahLst/>
              <a:cxnLst/>
              <a:rect l="l" t="t" r="r" b="b"/>
              <a:pathLst>
                <a:path w="165100" h="151129">
                  <a:moveTo>
                    <a:pt x="129540" y="131699"/>
                  </a:moveTo>
                  <a:lnTo>
                    <a:pt x="1143" y="123698"/>
                  </a:lnTo>
                  <a:lnTo>
                    <a:pt x="0" y="142748"/>
                  </a:lnTo>
                  <a:lnTo>
                    <a:pt x="128270" y="150749"/>
                  </a:lnTo>
                  <a:lnTo>
                    <a:pt x="129540" y="131699"/>
                  </a:lnTo>
                  <a:close/>
                </a:path>
                <a:path w="165100" h="151129">
                  <a:moveTo>
                    <a:pt x="146494" y="86487"/>
                  </a:moveTo>
                  <a:lnTo>
                    <a:pt x="17907" y="86487"/>
                  </a:lnTo>
                  <a:lnTo>
                    <a:pt x="17907" y="105537"/>
                  </a:lnTo>
                  <a:lnTo>
                    <a:pt x="146494" y="105537"/>
                  </a:lnTo>
                  <a:lnTo>
                    <a:pt x="146494" y="86487"/>
                  </a:lnTo>
                  <a:close/>
                </a:path>
                <a:path w="165100" h="151129">
                  <a:moveTo>
                    <a:pt x="148145" y="46736"/>
                  </a:moveTo>
                  <a:lnTo>
                    <a:pt x="19558" y="46736"/>
                  </a:lnTo>
                  <a:lnTo>
                    <a:pt x="19558" y="65786"/>
                  </a:lnTo>
                  <a:lnTo>
                    <a:pt x="148145" y="65786"/>
                  </a:lnTo>
                  <a:lnTo>
                    <a:pt x="148145" y="46736"/>
                  </a:lnTo>
                  <a:close/>
                </a:path>
                <a:path w="165100" h="151129">
                  <a:moveTo>
                    <a:pt x="164592" y="19050"/>
                  </a:moveTo>
                  <a:lnTo>
                    <a:pt x="162941" y="0"/>
                  </a:lnTo>
                  <a:lnTo>
                    <a:pt x="34798" y="11049"/>
                  </a:lnTo>
                  <a:lnTo>
                    <a:pt x="36449" y="29972"/>
                  </a:lnTo>
                  <a:lnTo>
                    <a:pt x="164592" y="19050"/>
                  </a:lnTo>
                  <a:close/>
                </a:path>
              </a:pathLst>
            </a:custGeom>
            <a:solidFill>
              <a:srgbClr val="DBDA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934591" y="4693665"/>
              <a:ext cx="139319" cy="1579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58" y="3753611"/>
              <a:ext cx="2064385" cy="2157730"/>
            </a:xfrm>
            <a:custGeom>
              <a:avLst/>
              <a:gdLst/>
              <a:ahLst/>
              <a:cxnLst/>
              <a:rect l="l" t="t" r="r" b="b"/>
              <a:pathLst>
                <a:path w="2064385" h="2157729">
                  <a:moveTo>
                    <a:pt x="1109332" y="5715"/>
                  </a:moveTo>
                  <a:lnTo>
                    <a:pt x="1091184" y="0"/>
                  </a:lnTo>
                  <a:lnTo>
                    <a:pt x="1054989" y="113411"/>
                  </a:lnTo>
                  <a:lnTo>
                    <a:pt x="1073137" y="119126"/>
                  </a:lnTo>
                  <a:lnTo>
                    <a:pt x="1109332" y="5715"/>
                  </a:lnTo>
                  <a:close/>
                </a:path>
                <a:path w="2064385" h="2157729">
                  <a:moveTo>
                    <a:pt x="1155153" y="16002"/>
                  </a:moveTo>
                  <a:lnTo>
                    <a:pt x="1137158" y="9779"/>
                  </a:lnTo>
                  <a:lnTo>
                    <a:pt x="1098080" y="122174"/>
                  </a:lnTo>
                  <a:lnTo>
                    <a:pt x="1116063" y="128397"/>
                  </a:lnTo>
                  <a:lnTo>
                    <a:pt x="1155153" y="16002"/>
                  </a:lnTo>
                  <a:close/>
                </a:path>
                <a:path w="2064385" h="2157729">
                  <a:moveTo>
                    <a:pt x="1204366" y="22352"/>
                  </a:moveTo>
                  <a:lnTo>
                    <a:pt x="1186370" y="16129"/>
                  </a:lnTo>
                  <a:lnTo>
                    <a:pt x="1147292" y="128524"/>
                  </a:lnTo>
                  <a:lnTo>
                    <a:pt x="1165275" y="134747"/>
                  </a:lnTo>
                  <a:lnTo>
                    <a:pt x="1204366" y="22352"/>
                  </a:lnTo>
                  <a:close/>
                </a:path>
                <a:path w="2064385" h="2157729">
                  <a:moveTo>
                    <a:pt x="1255928" y="30988"/>
                  </a:moveTo>
                  <a:lnTo>
                    <a:pt x="1238465" y="23368"/>
                  </a:lnTo>
                  <a:lnTo>
                    <a:pt x="1190967" y="132588"/>
                  </a:lnTo>
                  <a:lnTo>
                    <a:pt x="1208430" y="140208"/>
                  </a:lnTo>
                  <a:lnTo>
                    <a:pt x="1255928" y="30988"/>
                  </a:lnTo>
                  <a:close/>
                </a:path>
                <a:path w="2064385" h="2157729">
                  <a:moveTo>
                    <a:pt x="1340319" y="59944"/>
                  </a:moveTo>
                  <a:lnTo>
                    <a:pt x="1323682" y="50673"/>
                  </a:lnTo>
                  <a:lnTo>
                    <a:pt x="1265389" y="154432"/>
                  </a:lnTo>
                  <a:lnTo>
                    <a:pt x="1281899" y="163703"/>
                  </a:lnTo>
                  <a:lnTo>
                    <a:pt x="1340319" y="59944"/>
                  </a:lnTo>
                  <a:close/>
                </a:path>
                <a:path w="2064385" h="2157729">
                  <a:moveTo>
                    <a:pt x="1383118" y="72644"/>
                  </a:moveTo>
                  <a:lnTo>
                    <a:pt x="1366608" y="63373"/>
                  </a:lnTo>
                  <a:lnTo>
                    <a:pt x="1308188" y="167132"/>
                  </a:lnTo>
                  <a:lnTo>
                    <a:pt x="1324825" y="176403"/>
                  </a:lnTo>
                  <a:lnTo>
                    <a:pt x="1383118" y="72644"/>
                  </a:lnTo>
                  <a:close/>
                </a:path>
                <a:path w="2064385" h="2157729">
                  <a:moveTo>
                    <a:pt x="1427060" y="79502"/>
                  </a:moveTo>
                  <a:lnTo>
                    <a:pt x="1410804" y="69596"/>
                  </a:lnTo>
                  <a:lnTo>
                    <a:pt x="1343748" y="179324"/>
                  </a:lnTo>
                  <a:lnTo>
                    <a:pt x="1360004" y="189230"/>
                  </a:lnTo>
                  <a:lnTo>
                    <a:pt x="1427060" y="79502"/>
                  </a:lnTo>
                  <a:close/>
                </a:path>
                <a:path w="2064385" h="2157729">
                  <a:moveTo>
                    <a:pt x="1470875" y="102362"/>
                  </a:moveTo>
                  <a:lnTo>
                    <a:pt x="1455508" y="91059"/>
                  </a:lnTo>
                  <a:lnTo>
                    <a:pt x="1379308" y="194564"/>
                  </a:lnTo>
                  <a:lnTo>
                    <a:pt x="1394675" y="205867"/>
                  </a:lnTo>
                  <a:lnTo>
                    <a:pt x="1470875" y="102362"/>
                  </a:lnTo>
                  <a:close/>
                </a:path>
                <a:path w="2064385" h="2157729">
                  <a:moveTo>
                    <a:pt x="1545678" y="137668"/>
                  </a:moveTo>
                  <a:lnTo>
                    <a:pt x="1531200" y="125222"/>
                  </a:lnTo>
                  <a:lnTo>
                    <a:pt x="1447380" y="222758"/>
                  </a:lnTo>
                  <a:lnTo>
                    <a:pt x="1461731" y="235204"/>
                  </a:lnTo>
                  <a:lnTo>
                    <a:pt x="1545678" y="137668"/>
                  </a:lnTo>
                  <a:close/>
                </a:path>
                <a:path w="2064385" h="2157729">
                  <a:moveTo>
                    <a:pt x="1582127" y="159893"/>
                  </a:moveTo>
                  <a:lnTo>
                    <a:pt x="1567776" y="147447"/>
                  </a:lnTo>
                  <a:lnTo>
                    <a:pt x="1483829" y="244983"/>
                  </a:lnTo>
                  <a:lnTo>
                    <a:pt x="1498307" y="257429"/>
                  </a:lnTo>
                  <a:lnTo>
                    <a:pt x="1582127" y="159893"/>
                  </a:lnTo>
                  <a:close/>
                </a:path>
                <a:path w="2064385" h="2157729">
                  <a:moveTo>
                    <a:pt x="1626819" y="174371"/>
                  </a:moveTo>
                  <a:lnTo>
                    <a:pt x="1612353" y="161925"/>
                  </a:lnTo>
                  <a:lnTo>
                    <a:pt x="1523326" y="265430"/>
                  </a:lnTo>
                  <a:lnTo>
                    <a:pt x="1537804" y="277876"/>
                  </a:lnTo>
                  <a:lnTo>
                    <a:pt x="1626819" y="174371"/>
                  </a:lnTo>
                  <a:close/>
                </a:path>
                <a:path w="2064385" h="2157729">
                  <a:moveTo>
                    <a:pt x="1634070" y="1297432"/>
                  </a:moveTo>
                  <a:lnTo>
                    <a:pt x="634492" y="1227924"/>
                  </a:lnTo>
                  <a:lnTo>
                    <a:pt x="895692" y="494118"/>
                  </a:lnTo>
                  <a:lnTo>
                    <a:pt x="913104" y="554736"/>
                  </a:lnTo>
                  <a:lnTo>
                    <a:pt x="968819" y="554736"/>
                  </a:lnTo>
                  <a:lnTo>
                    <a:pt x="1049997" y="329692"/>
                  </a:lnTo>
                  <a:lnTo>
                    <a:pt x="999058" y="331343"/>
                  </a:lnTo>
                  <a:lnTo>
                    <a:pt x="941755" y="492887"/>
                  </a:lnTo>
                  <a:lnTo>
                    <a:pt x="921042" y="422935"/>
                  </a:lnTo>
                  <a:lnTo>
                    <a:pt x="956310" y="323850"/>
                  </a:lnTo>
                  <a:lnTo>
                    <a:pt x="938364" y="317500"/>
                  </a:lnTo>
                  <a:lnTo>
                    <a:pt x="911860" y="391947"/>
                  </a:lnTo>
                  <a:lnTo>
                    <a:pt x="889228" y="315468"/>
                  </a:lnTo>
                  <a:lnTo>
                    <a:pt x="839889" y="315468"/>
                  </a:lnTo>
                  <a:lnTo>
                    <a:pt x="763485" y="543687"/>
                  </a:lnTo>
                  <a:lnTo>
                    <a:pt x="808050" y="548386"/>
                  </a:lnTo>
                  <a:lnTo>
                    <a:pt x="865352" y="388366"/>
                  </a:lnTo>
                  <a:lnTo>
                    <a:pt x="886675" y="462686"/>
                  </a:lnTo>
                  <a:lnTo>
                    <a:pt x="614756" y="1226553"/>
                  </a:lnTo>
                  <a:lnTo>
                    <a:pt x="1320" y="1183894"/>
                  </a:lnTo>
                  <a:lnTo>
                    <a:pt x="0" y="1202944"/>
                  </a:lnTo>
                  <a:lnTo>
                    <a:pt x="608114" y="1245235"/>
                  </a:lnTo>
                  <a:lnTo>
                    <a:pt x="285673" y="2151075"/>
                  </a:lnTo>
                  <a:lnTo>
                    <a:pt x="303618" y="2157463"/>
                  </a:lnTo>
                  <a:lnTo>
                    <a:pt x="627837" y="1246606"/>
                  </a:lnTo>
                  <a:lnTo>
                    <a:pt x="1632788" y="1316482"/>
                  </a:lnTo>
                  <a:lnTo>
                    <a:pt x="1634070" y="1297432"/>
                  </a:lnTo>
                  <a:close/>
                </a:path>
                <a:path w="2064385" h="2157729">
                  <a:moveTo>
                    <a:pt x="1662264" y="197993"/>
                  </a:moveTo>
                  <a:lnTo>
                    <a:pt x="1648929" y="184404"/>
                  </a:lnTo>
                  <a:lnTo>
                    <a:pt x="1551393" y="279908"/>
                  </a:lnTo>
                  <a:lnTo>
                    <a:pt x="1564728" y="293497"/>
                  </a:lnTo>
                  <a:lnTo>
                    <a:pt x="1662264" y="197993"/>
                  </a:lnTo>
                  <a:close/>
                </a:path>
                <a:path w="2064385" h="2157729">
                  <a:moveTo>
                    <a:pt x="1728050" y="247269"/>
                  </a:moveTo>
                  <a:lnTo>
                    <a:pt x="1715477" y="232918"/>
                  </a:lnTo>
                  <a:lnTo>
                    <a:pt x="1612607" y="322707"/>
                  </a:lnTo>
                  <a:lnTo>
                    <a:pt x="1625180" y="337058"/>
                  </a:lnTo>
                  <a:lnTo>
                    <a:pt x="1728050" y="247269"/>
                  </a:lnTo>
                  <a:close/>
                </a:path>
                <a:path w="2064385" h="2157729">
                  <a:moveTo>
                    <a:pt x="1761324" y="277495"/>
                  </a:moveTo>
                  <a:lnTo>
                    <a:pt x="1748878" y="263144"/>
                  </a:lnTo>
                  <a:lnTo>
                    <a:pt x="1646008" y="352806"/>
                  </a:lnTo>
                  <a:lnTo>
                    <a:pt x="1658454" y="367157"/>
                  </a:lnTo>
                  <a:lnTo>
                    <a:pt x="1761324" y="277495"/>
                  </a:lnTo>
                  <a:close/>
                </a:path>
                <a:path w="2064385" h="2157729">
                  <a:moveTo>
                    <a:pt x="1785200" y="304419"/>
                  </a:moveTo>
                  <a:lnTo>
                    <a:pt x="1772627" y="290068"/>
                  </a:lnTo>
                  <a:lnTo>
                    <a:pt x="1669757" y="379857"/>
                  </a:lnTo>
                  <a:lnTo>
                    <a:pt x="1682330" y="394208"/>
                  </a:lnTo>
                  <a:lnTo>
                    <a:pt x="1785200" y="304419"/>
                  </a:lnTo>
                  <a:close/>
                </a:path>
                <a:path w="2064385" h="2157729">
                  <a:moveTo>
                    <a:pt x="1815045" y="331978"/>
                  </a:moveTo>
                  <a:lnTo>
                    <a:pt x="1803107" y="317119"/>
                  </a:lnTo>
                  <a:lnTo>
                    <a:pt x="1697062" y="403098"/>
                  </a:lnTo>
                  <a:lnTo>
                    <a:pt x="1709000" y="417957"/>
                  </a:lnTo>
                  <a:lnTo>
                    <a:pt x="1815045" y="331978"/>
                  </a:lnTo>
                  <a:close/>
                </a:path>
                <a:path w="2064385" h="2157729">
                  <a:moveTo>
                    <a:pt x="1871306" y="399669"/>
                  </a:moveTo>
                  <a:lnTo>
                    <a:pt x="1861146" y="383540"/>
                  </a:lnTo>
                  <a:lnTo>
                    <a:pt x="1745576" y="456057"/>
                  </a:lnTo>
                  <a:lnTo>
                    <a:pt x="1755736" y="472186"/>
                  </a:lnTo>
                  <a:lnTo>
                    <a:pt x="1871306" y="399669"/>
                  </a:lnTo>
                  <a:close/>
                </a:path>
                <a:path w="2064385" h="2157729">
                  <a:moveTo>
                    <a:pt x="1892642" y="428117"/>
                  </a:moveTo>
                  <a:lnTo>
                    <a:pt x="1882863" y="411734"/>
                  </a:lnTo>
                  <a:lnTo>
                    <a:pt x="1765515" y="481584"/>
                  </a:lnTo>
                  <a:lnTo>
                    <a:pt x="1775294" y="497967"/>
                  </a:lnTo>
                  <a:lnTo>
                    <a:pt x="1892642" y="428117"/>
                  </a:lnTo>
                  <a:close/>
                </a:path>
                <a:path w="2064385" h="2157729">
                  <a:moveTo>
                    <a:pt x="1917153" y="464820"/>
                  </a:moveTo>
                  <a:lnTo>
                    <a:pt x="1907882" y="448183"/>
                  </a:lnTo>
                  <a:lnTo>
                    <a:pt x="1788629" y="514731"/>
                  </a:lnTo>
                  <a:lnTo>
                    <a:pt x="1797900" y="531368"/>
                  </a:lnTo>
                  <a:lnTo>
                    <a:pt x="1917153" y="464820"/>
                  </a:lnTo>
                  <a:close/>
                </a:path>
                <a:path w="2064385" h="2157729">
                  <a:moveTo>
                    <a:pt x="1937727" y="491744"/>
                  </a:moveTo>
                  <a:lnTo>
                    <a:pt x="1928456" y="475107"/>
                  </a:lnTo>
                  <a:lnTo>
                    <a:pt x="1809330" y="541782"/>
                  </a:lnTo>
                  <a:lnTo>
                    <a:pt x="1818601" y="558419"/>
                  </a:lnTo>
                  <a:lnTo>
                    <a:pt x="1937727" y="491744"/>
                  </a:lnTo>
                  <a:close/>
                </a:path>
                <a:path w="2064385" h="2157729">
                  <a:moveTo>
                    <a:pt x="1975700" y="564007"/>
                  </a:moveTo>
                  <a:lnTo>
                    <a:pt x="1967445" y="546862"/>
                  </a:lnTo>
                  <a:lnTo>
                    <a:pt x="1844382" y="606044"/>
                  </a:lnTo>
                  <a:lnTo>
                    <a:pt x="1852637" y="623189"/>
                  </a:lnTo>
                  <a:lnTo>
                    <a:pt x="1975700" y="564007"/>
                  </a:lnTo>
                  <a:close/>
                </a:path>
                <a:path w="2064385" h="2157729">
                  <a:moveTo>
                    <a:pt x="1994242" y="607568"/>
                  </a:moveTo>
                  <a:lnTo>
                    <a:pt x="1987003" y="589915"/>
                  </a:lnTo>
                  <a:lnTo>
                    <a:pt x="1860765" y="641858"/>
                  </a:lnTo>
                  <a:lnTo>
                    <a:pt x="1868004" y="659511"/>
                  </a:lnTo>
                  <a:lnTo>
                    <a:pt x="1994242" y="607568"/>
                  </a:lnTo>
                  <a:close/>
                </a:path>
                <a:path w="2064385" h="2157729">
                  <a:moveTo>
                    <a:pt x="2006942" y="644017"/>
                  </a:moveTo>
                  <a:lnTo>
                    <a:pt x="1999703" y="626491"/>
                  </a:lnTo>
                  <a:lnTo>
                    <a:pt x="1873465" y="678434"/>
                  </a:lnTo>
                  <a:lnTo>
                    <a:pt x="1880704" y="695960"/>
                  </a:lnTo>
                  <a:lnTo>
                    <a:pt x="2006942" y="644017"/>
                  </a:lnTo>
                  <a:close/>
                </a:path>
                <a:path w="2064385" h="2157729">
                  <a:moveTo>
                    <a:pt x="2022817" y="675767"/>
                  </a:moveTo>
                  <a:lnTo>
                    <a:pt x="2015578" y="658241"/>
                  </a:lnTo>
                  <a:lnTo>
                    <a:pt x="1889340" y="710184"/>
                  </a:lnTo>
                  <a:lnTo>
                    <a:pt x="1896579" y="727710"/>
                  </a:lnTo>
                  <a:lnTo>
                    <a:pt x="2022817" y="675767"/>
                  </a:lnTo>
                  <a:close/>
                </a:path>
                <a:path w="2064385" h="2157729">
                  <a:moveTo>
                    <a:pt x="2044407" y="756158"/>
                  </a:moveTo>
                  <a:lnTo>
                    <a:pt x="2038184" y="738124"/>
                  </a:lnTo>
                  <a:lnTo>
                    <a:pt x="1909025" y="782193"/>
                  </a:lnTo>
                  <a:lnTo>
                    <a:pt x="1915248" y="800227"/>
                  </a:lnTo>
                  <a:lnTo>
                    <a:pt x="2044407" y="756158"/>
                  </a:lnTo>
                  <a:close/>
                </a:path>
                <a:path w="2064385" h="2157729">
                  <a:moveTo>
                    <a:pt x="2054440" y="792607"/>
                  </a:moveTo>
                  <a:lnTo>
                    <a:pt x="2049106" y="774319"/>
                  </a:lnTo>
                  <a:lnTo>
                    <a:pt x="1918042" y="812419"/>
                  </a:lnTo>
                  <a:lnTo>
                    <a:pt x="1923376" y="830707"/>
                  </a:lnTo>
                  <a:lnTo>
                    <a:pt x="2054440" y="792607"/>
                  </a:lnTo>
                  <a:close/>
                </a:path>
                <a:path w="2064385" h="2157729">
                  <a:moveTo>
                    <a:pt x="2059266" y="830707"/>
                  </a:moveTo>
                  <a:lnTo>
                    <a:pt x="2053932" y="812419"/>
                  </a:lnTo>
                  <a:lnTo>
                    <a:pt x="1922741" y="850519"/>
                  </a:lnTo>
                  <a:lnTo>
                    <a:pt x="1928075" y="868807"/>
                  </a:lnTo>
                  <a:lnTo>
                    <a:pt x="2059266" y="830707"/>
                  </a:lnTo>
                  <a:close/>
                </a:path>
                <a:path w="2064385" h="2157729">
                  <a:moveTo>
                    <a:pt x="2064346" y="876935"/>
                  </a:moveTo>
                  <a:lnTo>
                    <a:pt x="2059901" y="858393"/>
                  </a:lnTo>
                  <a:lnTo>
                    <a:pt x="1927186" y="890016"/>
                  </a:lnTo>
                  <a:lnTo>
                    <a:pt x="1931631" y="908558"/>
                  </a:lnTo>
                  <a:lnTo>
                    <a:pt x="2064346" y="876935"/>
                  </a:lnTo>
                  <a:close/>
                </a:path>
              </a:pathLst>
            </a:custGeom>
            <a:solidFill>
              <a:srgbClr val="DBDA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5342" y="3743452"/>
              <a:ext cx="192062" cy="1235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5561" y="3764279"/>
              <a:ext cx="175260" cy="132715"/>
            </a:xfrm>
            <a:custGeom>
              <a:avLst/>
              <a:gdLst/>
              <a:ahLst/>
              <a:cxnLst/>
              <a:rect l="l" t="t" r="r" b="b"/>
              <a:pathLst>
                <a:path w="175259" h="132714">
                  <a:moveTo>
                    <a:pt x="25539" y="23368"/>
                  </a:moveTo>
                  <a:lnTo>
                    <a:pt x="6527" y="22225"/>
                  </a:lnTo>
                  <a:lnTo>
                    <a:pt x="0" y="131572"/>
                  </a:lnTo>
                  <a:lnTo>
                    <a:pt x="19011" y="132715"/>
                  </a:lnTo>
                  <a:lnTo>
                    <a:pt x="25539" y="23368"/>
                  </a:lnTo>
                  <a:close/>
                </a:path>
                <a:path w="175259" h="132714">
                  <a:moveTo>
                    <a:pt x="70548" y="13335"/>
                  </a:moveTo>
                  <a:lnTo>
                    <a:pt x="51498" y="13081"/>
                  </a:lnTo>
                  <a:lnTo>
                    <a:pt x="50241" y="122555"/>
                  </a:lnTo>
                  <a:lnTo>
                    <a:pt x="69291" y="122809"/>
                  </a:lnTo>
                  <a:lnTo>
                    <a:pt x="70548" y="13335"/>
                  </a:lnTo>
                  <a:close/>
                </a:path>
                <a:path w="175259" h="132714">
                  <a:moveTo>
                    <a:pt x="125653" y="7112"/>
                  </a:moveTo>
                  <a:lnTo>
                    <a:pt x="106616" y="6604"/>
                  </a:lnTo>
                  <a:lnTo>
                    <a:pt x="103085" y="116078"/>
                  </a:lnTo>
                  <a:lnTo>
                    <a:pt x="122123" y="116586"/>
                  </a:lnTo>
                  <a:lnTo>
                    <a:pt x="125653" y="7112"/>
                  </a:lnTo>
                  <a:close/>
                </a:path>
                <a:path w="175259" h="132714">
                  <a:moveTo>
                    <a:pt x="175247" y="1270"/>
                  </a:moveTo>
                  <a:lnTo>
                    <a:pt x="156235" y="0"/>
                  </a:lnTo>
                  <a:lnTo>
                    <a:pt x="148755" y="109220"/>
                  </a:lnTo>
                  <a:lnTo>
                    <a:pt x="167754" y="110490"/>
                  </a:lnTo>
                  <a:lnTo>
                    <a:pt x="175247" y="1270"/>
                  </a:lnTo>
                  <a:close/>
                </a:path>
              </a:pathLst>
            </a:custGeom>
            <a:solidFill>
              <a:srgbClr val="DBDA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57149" y="3805173"/>
              <a:ext cx="180416" cy="15735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347" y="4007358"/>
              <a:ext cx="70485" cy="94615"/>
            </a:xfrm>
            <a:custGeom>
              <a:avLst/>
              <a:gdLst/>
              <a:ahLst/>
              <a:cxnLst/>
              <a:rect l="l" t="t" r="r" b="b"/>
              <a:pathLst>
                <a:path w="70485" h="94614">
                  <a:moveTo>
                    <a:pt x="15988" y="0"/>
                  </a:moveTo>
                  <a:lnTo>
                    <a:pt x="0" y="10287"/>
                  </a:lnTo>
                  <a:lnTo>
                    <a:pt x="54380" y="94234"/>
                  </a:lnTo>
                  <a:lnTo>
                    <a:pt x="70368" y="83947"/>
                  </a:lnTo>
                  <a:lnTo>
                    <a:pt x="15988" y="0"/>
                  </a:lnTo>
                  <a:close/>
                </a:path>
              </a:pathLst>
            </a:custGeom>
            <a:solidFill>
              <a:srgbClr val="DBDA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0298" y="3892803"/>
              <a:ext cx="192058" cy="15913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95" y="3640073"/>
              <a:ext cx="2193925" cy="2694940"/>
            </a:xfrm>
            <a:custGeom>
              <a:avLst/>
              <a:gdLst/>
              <a:ahLst/>
              <a:cxnLst/>
              <a:rect l="l" t="t" r="r" b="b"/>
              <a:pathLst>
                <a:path w="2193925" h="2694940">
                  <a:moveTo>
                    <a:pt x="111658" y="1685417"/>
                  </a:moveTo>
                  <a:lnTo>
                    <a:pt x="101765" y="1669161"/>
                  </a:lnTo>
                  <a:lnTo>
                    <a:pt x="0" y="1731010"/>
                  </a:lnTo>
                  <a:lnTo>
                    <a:pt x="9893" y="1747266"/>
                  </a:lnTo>
                  <a:lnTo>
                    <a:pt x="111658" y="1685417"/>
                  </a:lnTo>
                  <a:close/>
                </a:path>
                <a:path w="2193925" h="2694940">
                  <a:moveTo>
                    <a:pt x="132346" y="434213"/>
                  </a:moveTo>
                  <a:lnTo>
                    <a:pt x="29235" y="251841"/>
                  </a:lnTo>
                  <a:lnTo>
                    <a:pt x="12661" y="261239"/>
                  </a:lnTo>
                  <a:lnTo>
                    <a:pt x="115760" y="443611"/>
                  </a:lnTo>
                  <a:lnTo>
                    <a:pt x="132346" y="434213"/>
                  </a:lnTo>
                  <a:close/>
                </a:path>
                <a:path w="2193925" h="2694940">
                  <a:moveTo>
                    <a:pt x="232613" y="2481567"/>
                  </a:moveTo>
                  <a:lnTo>
                    <a:pt x="214884" y="2474620"/>
                  </a:lnTo>
                  <a:lnTo>
                    <a:pt x="131470" y="2687459"/>
                  </a:lnTo>
                  <a:lnTo>
                    <a:pt x="149212" y="2694406"/>
                  </a:lnTo>
                  <a:lnTo>
                    <a:pt x="232613" y="2481567"/>
                  </a:lnTo>
                  <a:close/>
                </a:path>
                <a:path w="2193925" h="2694940">
                  <a:moveTo>
                    <a:pt x="356336" y="329438"/>
                  </a:moveTo>
                  <a:lnTo>
                    <a:pt x="295859" y="128778"/>
                  </a:lnTo>
                  <a:lnTo>
                    <a:pt x="277622" y="134239"/>
                  </a:lnTo>
                  <a:lnTo>
                    <a:pt x="338099" y="334899"/>
                  </a:lnTo>
                  <a:lnTo>
                    <a:pt x="356336" y="329438"/>
                  </a:lnTo>
                  <a:close/>
                </a:path>
                <a:path w="2193925" h="2694940">
                  <a:moveTo>
                    <a:pt x="362635" y="962660"/>
                  </a:moveTo>
                  <a:lnTo>
                    <a:pt x="140817" y="648970"/>
                  </a:lnTo>
                  <a:lnTo>
                    <a:pt x="125272" y="659892"/>
                  </a:lnTo>
                  <a:lnTo>
                    <a:pt x="347091" y="973582"/>
                  </a:lnTo>
                  <a:lnTo>
                    <a:pt x="362635" y="962660"/>
                  </a:lnTo>
                  <a:close/>
                </a:path>
                <a:path w="2193925" h="2694940">
                  <a:moveTo>
                    <a:pt x="448906" y="2477579"/>
                  </a:moveTo>
                  <a:lnTo>
                    <a:pt x="430060" y="2474772"/>
                  </a:lnTo>
                  <a:lnTo>
                    <a:pt x="397776" y="2691447"/>
                  </a:lnTo>
                  <a:lnTo>
                    <a:pt x="416623" y="2694254"/>
                  </a:lnTo>
                  <a:lnTo>
                    <a:pt x="448906" y="2477579"/>
                  </a:lnTo>
                  <a:close/>
                </a:path>
                <a:path w="2193925" h="2694940">
                  <a:moveTo>
                    <a:pt x="688390" y="2653830"/>
                  </a:moveTo>
                  <a:lnTo>
                    <a:pt x="678980" y="2444496"/>
                  </a:lnTo>
                  <a:lnTo>
                    <a:pt x="659942" y="2445347"/>
                  </a:lnTo>
                  <a:lnTo>
                    <a:pt x="669353" y="2654681"/>
                  </a:lnTo>
                  <a:lnTo>
                    <a:pt x="688390" y="2653830"/>
                  </a:lnTo>
                  <a:close/>
                </a:path>
                <a:path w="2193925" h="2694940">
                  <a:moveTo>
                    <a:pt x="838555" y="14859"/>
                  </a:moveTo>
                  <a:lnTo>
                    <a:pt x="819645" y="12446"/>
                  </a:lnTo>
                  <a:lnTo>
                    <a:pt x="792353" y="229743"/>
                  </a:lnTo>
                  <a:lnTo>
                    <a:pt x="811263" y="232156"/>
                  </a:lnTo>
                  <a:lnTo>
                    <a:pt x="838555" y="14859"/>
                  </a:lnTo>
                  <a:close/>
                </a:path>
                <a:path w="2193925" h="2694940">
                  <a:moveTo>
                    <a:pt x="966063" y="2575306"/>
                  </a:moveTo>
                  <a:lnTo>
                    <a:pt x="911847" y="2372893"/>
                  </a:lnTo>
                  <a:lnTo>
                    <a:pt x="893445" y="2377821"/>
                  </a:lnTo>
                  <a:lnTo>
                    <a:pt x="947661" y="2580233"/>
                  </a:lnTo>
                  <a:lnTo>
                    <a:pt x="966063" y="2575306"/>
                  </a:lnTo>
                  <a:close/>
                </a:path>
                <a:path w="2193925" h="2694940">
                  <a:moveTo>
                    <a:pt x="1109649" y="5969"/>
                  </a:moveTo>
                  <a:lnTo>
                    <a:pt x="1091565" y="0"/>
                  </a:lnTo>
                  <a:lnTo>
                    <a:pt x="1016558" y="225933"/>
                  </a:lnTo>
                  <a:lnTo>
                    <a:pt x="1034643" y="231902"/>
                  </a:lnTo>
                  <a:lnTo>
                    <a:pt x="1109649" y="5969"/>
                  </a:lnTo>
                  <a:close/>
                </a:path>
                <a:path w="2193925" h="2694940">
                  <a:moveTo>
                    <a:pt x="1118285" y="2042109"/>
                  </a:moveTo>
                  <a:lnTo>
                    <a:pt x="896467" y="1728470"/>
                  </a:lnTo>
                  <a:lnTo>
                    <a:pt x="880922" y="1739392"/>
                  </a:lnTo>
                  <a:lnTo>
                    <a:pt x="1102741" y="2053107"/>
                  </a:lnTo>
                  <a:lnTo>
                    <a:pt x="1118285" y="2042109"/>
                  </a:lnTo>
                  <a:close/>
                </a:path>
                <a:path w="2193925" h="2694940">
                  <a:moveTo>
                    <a:pt x="1220101" y="2456459"/>
                  </a:moveTo>
                  <a:lnTo>
                    <a:pt x="1126337" y="2269058"/>
                  </a:lnTo>
                  <a:lnTo>
                    <a:pt x="1109306" y="2277580"/>
                  </a:lnTo>
                  <a:lnTo>
                    <a:pt x="1203071" y="2464993"/>
                  </a:lnTo>
                  <a:lnTo>
                    <a:pt x="1220101" y="2456459"/>
                  </a:lnTo>
                  <a:close/>
                </a:path>
                <a:path w="2193925" h="2694940">
                  <a:moveTo>
                    <a:pt x="1360030" y="53975"/>
                  </a:moveTo>
                  <a:lnTo>
                    <a:pt x="1343266" y="44704"/>
                  </a:lnTo>
                  <a:lnTo>
                    <a:pt x="1225016" y="260477"/>
                  </a:lnTo>
                  <a:lnTo>
                    <a:pt x="1241717" y="269748"/>
                  </a:lnTo>
                  <a:lnTo>
                    <a:pt x="1360030" y="53975"/>
                  </a:lnTo>
                  <a:close/>
                </a:path>
                <a:path w="2193925" h="2694940">
                  <a:moveTo>
                    <a:pt x="1465059" y="2299589"/>
                  </a:moveTo>
                  <a:lnTo>
                    <a:pt x="1333233" y="2136724"/>
                  </a:lnTo>
                  <a:lnTo>
                    <a:pt x="1318374" y="2148713"/>
                  </a:lnTo>
                  <a:lnTo>
                    <a:pt x="1450200" y="2311577"/>
                  </a:lnTo>
                  <a:lnTo>
                    <a:pt x="1465059" y="2299589"/>
                  </a:lnTo>
                  <a:close/>
                </a:path>
                <a:path w="2193925" h="2694940">
                  <a:moveTo>
                    <a:pt x="1579105" y="772922"/>
                  </a:moveTo>
                  <a:lnTo>
                    <a:pt x="1569326" y="756666"/>
                  </a:lnTo>
                  <a:lnTo>
                    <a:pt x="1139177" y="1017905"/>
                  </a:lnTo>
                  <a:lnTo>
                    <a:pt x="1149070" y="1034161"/>
                  </a:lnTo>
                  <a:lnTo>
                    <a:pt x="1579105" y="772922"/>
                  </a:lnTo>
                  <a:close/>
                </a:path>
                <a:path w="2193925" h="2694940">
                  <a:moveTo>
                    <a:pt x="1595488" y="126746"/>
                  </a:moveTo>
                  <a:lnTo>
                    <a:pt x="1580248" y="115316"/>
                  </a:lnTo>
                  <a:lnTo>
                    <a:pt x="1421244" y="327406"/>
                  </a:lnTo>
                  <a:lnTo>
                    <a:pt x="1436484" y="338836"/>
                  </a:lnTo>
                  <a:lnTo>
                    <a:pt x="1595488" y="126746"/>
                  </a:lnTo>
                  <a:close/>
                </a:path>
                <a:path w="2193925" h="2694940">
                  <a:moveTo>
                    <a:pt x="1669656" y="1357884"/>
                  </a:moveTo>
                  <a:lnTo>
                    <a:pt x="1411846" y="1338834"/>
                  </a:lnTo>
                  <a:lnTo>
                    <a:pt x="1345044" y="1510284"/>
                  </a:lnTo>
                  <a:lnTo>
                    <a:pt x="1392796" y="1519809"/>
                  </a:lnTo>
                  <a:lnTo>
                    <a:pt x="1440548" y="1386459"/>
                  </a:lnTo>
                  <a:lnTo>
                    <a:pt x="1507350" y="1395984"/>
                  </a:lnTo>
                  <a:lnTo>
                    <a:pt x="1469123" y="1510284"/>
                  </a:lnTo>
                  <a:lnTo>
                    <a:pt x="1507350" y="1510284"/>
                  </a:lnTo>
                  <a:lnTo>
                    <a:pt x="1555102" y="1395984"/>
                  </a:lnTo>
                  <a:lnTo>
                    <a:pt x="1602854" y="1395984"/>
                  </a:lnTo>
                  <a:lnTo>
                    <a:pt x="1564627" y="1519809"/>
                  </a:lnTo>
                  <a:lnTo>
                    <a:pt x="1612379" y="1529334"/>
                  </a:lnTo>
                  <a:lnTo>
                    <a:pt x="1669656" y="1357884"/>
                  </a:lnTo>
                  <a:close/>
                </a:path>
                <a:path w="2193925" h="2694940">
                  <a:moveTo>
                    <a:pt x="1681594" y="2107908"/>
                  </a:moveTo>
                  <a:lnTo>
                    <a:pt x="1509636" y="1988210"/>
                  </a:lnTo>
                  <a:lnTo>
                    <a:pt x="1498714" y="2003844"/>
                  </a:lnTo>
                  <a:lnTo>
                    <a:pt x="1670672" y="2123554"/>
                  </a:lnTo>
                  <a:lnTo>
                    <a:pt x="1681594" y="2107908"/>
                  </a:lnTo>
                  <a:close/>
                </a:path>
                <a:path w="2193925" h="2694940">
                  <a:moveTo>
                    <a:pt x="1793608" y="249047"/>
                  </a:moveTo>
                  <a:lnTo>
                    <a:pt x="1780527" y="235331"/>
                  </a:lnTo>
                  <a:lnTo>
                    <a:pt x="1588249" y="417830"/>
                  </a:lnTo>
                  <a:lnTo>
                    <a:pt x="1601330" y="431546"/>
                  </a:lnTo>
                  <a:lnTo>
                    <a:pt x="1793608" y="249047"/>
                  </a:lnTo>
                  <a:close/>
                </a:path>
                <a:path w="2193925" h="2694940">
                  <a:moveTo>
                    <a:pt x="1864474" y="1909445"/>
                  </a:moveTo>
                  <a:lnTo>
                    <a:pt x="1663814" y="1813687"/>
                  </a:lnTo>
                  <a:lnTo>
                    <a:pt x="1655559" y="1830959"/>
                  </a:lnTo>
                  <a:lnTo>
                    <a:pt x="1856219" y="1926590"/>
                  </a:lnTo>
                  <a:lnTo>
                    <a:pt x="1864474" y="1909445"/>
                  </a:lnTo>
                  <a:close/>
                </a:path>
                <a:path w="2193925" h="2694940">
                  <a:moveTo>
                    <a:pt x="1956295" y="399161"/>
                  </a:moveTo>
                  <a:lnTo>
                    <a:pt x="1944865" y="383794"/>
                  </a:lnTo>
                  <a:lnTo>
                    <a:pt x="1724139" y="547116"/>
                  </a:lnTo>
                  <a:lnTo>
                    <a:pt x="1735442" y="562483"/>
                  </a:lnTo>
                  <a:lnTo>
                    <a:pt x="1956295" y="399161"/>
                  </a:lnTo>
                  <a:close/>
                </a:path>
                <a:path w="2193925" h="2694940">
                  <a:moveTo>
                    <a:pt x="2021446" y="1681607"/>
                  </a:moveTo>
                  <a:lnTo>
                    <a:pt x="1788147" y="1633601"/>
                  </a:lnTo>
                  <a:lnTo>
                    <a:pt x="1784337" y="1652270"/>
                  </a:lnTo>
                  <a:lnTo>
                    <a:pt x="2017636" y="1700276"/>
                  </a:lnTo>
                  <a:lnTo>
                    <a:pt x="2021446" y="1681607"/>
                  </a:lnTo>
                  <a:close/>
                </a:path>
                <a:path w="2193925" h="2694940">
                  <a:moveTo>
                    <a:pt x="2070468" y="581152"/>
                  </a:moveTo>
                  <a:lnTo>
                    <a:pt x="2061324" y="564388"/>
                  </a:lnTo>
                  <a:lnTo>
                    <a:pt x="1829041" y="692150"/>
                  </a:lnTo>
                  <a:lnTo>
                    <a:pt x="1838185" y="708914"/>
                  </a:lnTo>
                  <a:lnTo>
                    <a:pt x="2070468" y="581152"/>
                  </a:lnTo>
                  <a:close/>
                </a:path>
                <a:path w="2193925" h="2694940">
                  <a:moveTo>
                    <a:pt x="2158733" y="787019"/>
                  </a:moveTo>
                  <a:lnTo>
                    <a:pt x="2152383" y="769112"/>
                  </a:lnTo>
                  <a:lnTo>
                    <a:pt x="1902574" y="857758"/>
                  </a:lnTo>
                  <a:lnTo>
                    <a:pt x="1908924" y="875665"/>
                  </a:lnTo>
                  <a:lnTo>
                    <a:pt x="2158733" y="787019"/>
                  </a:lnTo>
                  <a:close/>
                </a:path>
                <a:path w="2193925" h="2694940">
                  <a:moveTo>
                    <a:pt x="2187435" y="1235075"/>
                  </a:moveTo>
                  <a:lnTo>
                    <a:pt x="2185784" y="1216152"/>
                  </a:lnTo>
                  <a:lnTo>
                    <a:pt x="1921624" y="1238377"/>
                  </a:lnTo>
                  <a:lnTo>
                    <a:pt x="1923148" y="1257300"/>
                  </a:lnTo>
                  <a:lnTo>
                    <a:pt x="2187435" y="1235075"/>
                  </a:lnTo>
                  <a:close/>
                </a:path>
                <a:path w="2193925" h="2694940">
                  <a:moveTo>
                    <a:pt x="2193912" y="1001268"/>
                  </a:moveTo>
                  <a:lnTo>
                    <a:pt x="2189721" y="982726"/>
                  </a:lnTo>
                  <a:lnTo>
                    <a:pt x="1931022" y="1040384"/>
                  </a:lnTo>
                  <a:lnTo>
                    <a:pt x="1935086" y="1058926"/>
                  </a:lnTo>
                  <a:lnTo>
                    <a:pt x="2193912" y="1001268"/>
                  </a:lnTo>
                  <a:close/>
                </a:path>
              </a:pathLst>
            </a:custGeom>
            <a:solidFill>
              <a:srgbClr val="DBDA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480" y="4207764"/>
              <a:ext cx="283464" cy="2377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74419" y="5559552"/>
              <a:ext cx="132588" cy="12344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24939" y="4311396"/>
              <a:ext cx="210311" cy="21945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655" y="3687444"/>
              <a:ext cx="2113915" cy="2518410"/>
            </a:xfrm>
            <a:custGeom>
              <a:avLst/>
              <a:gdLst/>
              <a:ahLst/>
              <a:cxnLst/>
              <a:rect l="l" t="t" r="r" b="b"/>
              <a:pathLst>
                <a:path w="2113915" h="2518410">
                  <a:moveTo>
                    <a:pt x="10680" y="2403983"/>
                  </a:moveTo>
                  <a:lnTo>
                    <a:pt x="12" y="2403983"/>
                  </a:lnTo>
                  <a:lnTo>
                    <a:pt x="12" y="2422271"/>
                  </a:lnTo>
                  <a:lnTo>
                    <a:pt x="10680" y="2403983"/>
                  </a:lnTo>
                  <a:close/>
                </a:path>
                <a:path w="2113915" h="2518410">
                  <a:moveTo>
                    <a:pt x="48780" y="434594"/>
                  </a:moveTo>
                  <a:lnTo>
                    <a:pt x="0" y="367919"/>
                  </a:lnTo>
                  <a:lnTo>
                    <a:pt x="12" y="406019"/>
                  </a:lnTo>
                  <a:lnTo>
                    <a:pt x="29273" y="444119"/>
                  </a:lnTo>
                  <a:lnTo>
                    <a:pt x="48780" y="434594"/>
                  </a:lnTo>
                  <a:close/>
                </a:path>
                <a:path w="2113915" h="2518410">
                  <a:moveTo>
                    <a:pt x="57924" y="2413127"/>
                  </a:moveTo>
                  <a:lnTo>
                    <a:pt x="38620" y="2413127"/>
                  </a:lnTo>
                  <a:lnTo>
                    <a:pt x="12" y="2470480"/>
                  </a:lnTo>
                  <a:lnTo>
                    <a:pt x="12" y="2518283"/>
                  </a:lnTo>
                  <a:lnTo>
                    <a:pt x="57924" y="2413127"/>
                  </a:lnTo>
                  <a:close/>
                </a:path>
                <a:path w="2113915" h="2518410">
                  <a:moveTo>
                    <a:pt x="575094" y="218694"/>
                  </a:moveTo>
                  <a:lnTo>
                    <a:pt x="562444" y="0"/>
                  </a:lnTo>
                  <a:lnTo>
                    <a:pt x="543420" y="1016"/>
                  </a:lnTo>
                  <a:lnTo>
                    <a:pt x="556069" y="219710"/>
                  </a:lnTo>
                  <a:lnTo>
                    <a:pt x="575094" y="218694"/>
                  </a:lnTo>
                  <a:close/>
                </a:path>
                <a:path w="2113915" h="2518410">
                  <a:moveTo>
                    <a:pt x="2113800" y="1403223"/>
                  </a:moveTo>
                  <a:lnTo>
                    <a:pt x="1858784" y="1385062"/>
                  </a:lnTo>
                  <a:lnTo>
                    <a:pt x="1857514" y="1404112"/>
                  </a:lnTo>
                  <a:lnTo>
                    <a:pt x="2112403" y="1422273"/>
                  </a:lnTo>
                  <a:lnTo>
                    <a:pt x="2113800" y="1403223"/>
                  </a:lnTo>
                  <a:close/>
                </a:path>
              </a:pathLst>
            </a:custGeom>
            <a:solidFill>
              <a:srgbClr val="DBDA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20979" y="5674478"/>
              <a:ext cx="223837" cy="24168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991276" y="5632897"/>
            <a:ext cx="94315" cy="1181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73379" y="3973067"/>
            <a:ext cx="551688" cy="20193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71800" y="0"/>
            <a:ext cx="3081528" cy="10759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3274314" y="100329"/>
            <a:ext cx="24453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Lenz’s</a:t>
            </a:r>
            <a:r>
              <a:rPr sz="4000" spc="-65" dirty="0"/>
              <a:t> </a:t>
            </a:r>
            <a:r>
              <a:rPr sz="4000" spc="-5" dirty="0"/>
              <a:t>Law</a:t>
            </a:r>
            <a:endParaRPr sz="4000"/>
          </a:p>
        </p:txBody>
      </p:sp>
      <p:grpSp>
        <p:nvGrpSpPr>
          <p:cNvPr id="21" name="object 21"/>
          <p:cNvGrpSpPr/>
          <p:nvPr/>
        </p:nvGrpSpPr>
        <p:grpSpPr>
          <a:xfrm>
            <a:off x="0" y="483108"/>
            <a:ext cx="9144000" cy="3533140"/>
            <a:chOff x="0" y="483108"/>
            <a:chExt cx="9144000" cy="3533140"/>
          </a:xfrm>
        </p:grpSpPr>
        <p:sp>
          <p:nvSpPr>
            <p:cNvPr id="22" name="object 22"/>
            <p:cNvSpPr/>
            <p:nvPr/>
          </p:nvSpPr>
          <p:spPr>
            <a:xfrm>
              <a:off x="0" y="589788"/>
              <a:ext cx="501396" cy="51663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43840" y="483108"/>
              <a:ext cx="1700783" cy="67970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39239" y="483108"/>
              <a:ext cx="918972" cy="67970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147316" y="483108"/>
              <a:ext cx="6137148" cy="679703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43840" y="775716"/>
              <a:ext cx="7897368" cy="679703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735823" y="775716"/>
              <a:ext cx="918972" cy="67970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343900" y="775716"/>
              <a:ext cx="707135" cy="679703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43840" y="1068324"/>
              <a:ext cx="6917435" cy="679703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755892" y="1068324"/>
              <a:ext cx="2388107" cy="679703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43840" y="1360932"/>
              <a:ext cx="2104644" cy="679703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037588" y="1360932"/>
              <a:ext cx="2951988" cy="679703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0" y="1833372"/>
              <a:ext cx="501396" cy="51663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43840" y="1726691"/>
              <a:ext cx="8900160" cy="679703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43840" y="2019300"/>
              <a:ext cx="5462016" cy="679703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300471" y="2019300"/>
              <a:ext cx="1735835" cy="679703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630923" y="2019300"/>
              <a:ext cx="498348" cy="679703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0" y="2491740"/>
              <a:ext cx="501396" cy="51663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43840" y="2385059"/>
              <a:ext cx="6419088" cy="679703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257544" y="2385059"/>
              <a:ext cx="585216" cy="679703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531864" y="2385059"/>
              <a:ext cx="2612135" cy="679703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43840" y="2677668"/>
              <a:ext cx="3531108" cy="679703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369564" y="2677668"/>
              <a:ext cx="585215" cy="679703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643884" y="2677668"/>
              <a:ext cx="5039868" cy="679703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0" y="3150108"/>
              <a:ext cx="501396" cy="51663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43840" y="3043428"/>
              <a:ext cx="3221736" cy="679704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060192" y="3043428"/>
              <a:ext cx="585216" cy="67970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334511" y="3043428"/>
              <a:ext cx="4669536" cy="679704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598664" y="3043428"/>
              <a:ext cx="585216" cy="67970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872983" y="3043428"/>
              <a:ext cx="1271016" cy="679704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43840" y="3336036"/>
              <a:ext cx="8307324" cy="679703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78739" y="568197"/>
            <a:ext cx="8933180" cy="324485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marR="40640" indent="-342900">
              <a:lnSpc>
                <a:spcPct val="80000"/>
              </a:lnSpc>
              <a:spcBef>
                <a:spcPts val="675"/>
              </a:spcBef>
              <a:buClr>
                <a:srgbClr val="009900"/>
              </a:buClr>
              <a:buSzPct val="79166"/>
              <a:buFont typeface="Arial"/>
              <a:buChar char="►"/>
              <a:tabLst>
                <a:tab pos="355600" algn="l"/>
              </a:tabLst>
            </a:pPr>
            <a:r>
              <a:rPr sz="2400" spc="-5" dirty="0">
                <a:latin typeface="Tahoma"/>
                <a:cs typeface="Tahoma"/>
              </a:rPr>
              <a:t>When an emf </a:t>
            </a:r>
            <a:r>
              <a:rPr sz="2400" dirty="0">
                <a:latin typeface="Tahoma"/>
                <a:cs typeface="Tahoma"/>
              </a:rPr>
              <a:t>is </a:t>
            </a:r>
            <a:r>
              <a:rPr sz="2400" spc="-5" dirty="0">
                <a:latin typeface="Tahoma"/>
                <a:cs typeface="Tahoma"/>
              </a:rPr>
              <a:t>generated by </a:t>
            </a:r>
            <a:r>
              <a:rPr sz="2400" dirty="0">
                <a:latin typeface="Tahoma"/>
                <a:cs typeface="Tahoma"/>
              </a:rPr>
              <a:t>a </a:t>
            </a:r>
            <a:r>
              <a:rPr sz="2400" spc="-5" dirty="0">
                <a:latin typeface="Tahoma"/>
                <a:cs typeface="Tahoma"/>
              </a:rPr>
              <a:t>change in magnetic </a:t>
            </a:r>
            <a:r>
              <a:rPr sz="2400" spc="-10" dirty="0">
                <a:latin typeface="Tahoma"/>
                <a:cs typeface="Tahoma"/>
              </a:rPr>
              <a:t>flux  </a:t>
            </a:r>
            <a:r>
              <a:rPr sz="2400" dirty="0">
                <a:latin typeface="Tahoma"/>
                <a:cs typeface="Tahoma"/>
              </a:rPr>
              <a:t>according </a:t>
            </a:r>
            <a:r>
              <a:rPr sz="2400" spc="-5" dirty="0">
                <a:latin typeface="Tahoma"/>
                <a:cs typeface="Tahoma"/>
              </a:rPr>
              <a:t>to Faraday’s Law, the </a:t>
            </a:r>
            <a:r>
              <a:rPr sz="2400" dirty="0">
                <a:latin typeface="Tahoma"/>
                <a:cs typeface="Tahoma"/>
              </a:rPr>
              <a:t>polarity of </a:t>
            </a:r>
            <a:r>
              <a:rPr sz="2400" spc="-5" dirty="0">
                <a:latin typeface="Tahoma"/>
                <a:cs typeface="Tahoma"/>
              </a:rPr>
              <a:t>the </a:t>
            </a:r>
            <a:r>
              <a:rPr sz="2400" dirty="0">
                <a:latin typeface="Tahoma"/>
                <a:cs typeface="Tahoma"/>
              </a:rPr>
              <a:t>induced </a:t>
            </a:r>
            <a:r>
              <a:rPr sz="2400" spc="-5" dirty="0">
                <a:latin typeface="Tahoma"/>
                <a:cs typeface="Tahoma"/>
              </a:rPr>
              <a:t>emf </a:t>
            </a:r>
            <a:r>
              <a:rPr sz="2400" dirty="0">
                <a:latin typeface="Tahoma"/>
                <a:cs typeface="Tahoma"/>
              </a:rPr>
              <a:t>is  </a:t>
            </a:r>
            <a:r>
              <a:rPr sz="2400" spc="-5" dirty="0">
                <a:latin typeface="Tahoma"/>
                <a:cs typeface="Tahoma"/>
              </a:rPr>
              <a:t>such that </a:t>
            </a:r>
            <a:r>
              <a:rPr sz="2400" dirty="0">
                <a:latin typeface="Tahoma"/>
                <a:cs typeface="Tahoma"/>
              </a:rPr>
              <a:t>it produces a </a:t>
            </a:r>
            <a:r>
              <a:rPr sz="2400" spc="-5" dirty="0">
                <a:latin typeface="Tahoma"/>
                <a:cs typeface="Tahoma"/>
              </a:rPr>
              <a:t>current whose </a:t>
            </a:r>
            <a:r>
              <a:rPr sz="2400" dirty="0">
                <a:latin typeface="Tahoma"/>
                <a:cs typeface="Tahoma"/>
              </a:rPr>
              <a:t>magnetic </a:t>
            </a:r>
            <a:r>
              <a:rPr sz="2400" b="1" spc="-5" dirty="0">
                <a:latin typeface="Tahoma"/>
                <a:cs typeface="Tahoma"/>
              </a:rPr>
              <a:t>field opposes  </a:t>
            </a:r>
            <a:r>
              <a:rPr sz="2400" b="1" dirty="0">
                <a:latin typeface="Tahoma"/>
                <a:cs typeface="Tahoma"/>
              </a:rPr>
              <a:t>the </a:t>
            </a:r>
            <a:r>
              <a:rPr sz="2400" b="1" spc="-5" dirty="0">
                <a:latin typeface="Tahoma"/>
                <a:cs typeface="Tahoma"/>
              </a:rPr>
              <a:t>change </a:t>
            </a:r>
            <a:r>
              <a:rPr sz="2400" spc="-5" dirty="0">
                <a:latin typeface="Tahoma"/>
                <a:cs typeface="Tahoma"/>
              </a:rPr>
              <a:t>which </a:t>
            </a:r>
            <a:r>
              <a:rPr sz="2400" dirty="0">
                <a:latin typeface="Tahoma"/>
                <a:cs typeface="Tahoma"/>
              </a:rPr>
              <a:t>produces</a:t>
            </a:r>
            <a:r>
              <a:rPr sz="2400" spc="3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it.</a:t>
            </a:r>
            <a:endParaRPr sz="2400">
              <a:latin typeface="Tahoma"/>
              <a:cs typeface="Tahoma"/>
            </a:endParaRPr>
          </a:p>
          <a:p>
            <a:pPr marL="355600" marR="171450" indent="-342900">
              <a:lnSpc>
                <a:spcPts val="2300"/>
              </a:lnSpc>
              <a:spcBef>
                <a:spcPts val="565"/>
              </a:spcBef>
              <a:buClr>
                <a:srgbClr val="009900"/>
              </a:buClr>
              <a:buSzPct val="79166"/>
              <a:buFont typeface="Arial"/>
              <a:buChar char="►"/>
              <a:tabLst>
                <a:tab pos="355600" algn="l"/>
              </a:tabLst>
            </a:pPr>
            <a:r>
              <a:rPr sz="2400" dirty="0">
                <a:latin typeface="Tahoma"/>
                <a:cs typeface="Tahoma"/>
              </a:rPr>
              <a:t>The induced </a:t>
            </a:r>
            <a:r>
              <a:rPr sz="2400" spc="-5" dirty="0">
                <a:latin typeface="Tahoma"/>
                <a:cs typeface="Tahoma"/>
              </a:rPr>
              <a:t>magnetic field </a:t>
            </a:r>
            <a:r>
              <a:rPr sz="2400" dirty="0">
                <a:latin typeface="Tahoma"/>
                <a:cs typeface="Tahoma"/>
              </a:rPr>
              <a:t>inside </a:t>
            </a:r>
            <a:r>
              <a:rPr sz="2400" spc="-5" dirty="0">
                <a:latin typeface="Tahoma"/>
                <a:cs typeface="Tahoma"/>
              </a:rPr>
              <a:t>any </a:t>
            </a:r>
            <a:r>
              <a:rPr sz="2400" dirty="0">
                <a:latin typeface="Tahoma"/>
                <a:cs typeface="Tahoma"/>
              </a:rPr>
              <a:t>loop of </a:t>
            </a:r>
            <a:r>
              <a:rPr sz="2400" spc="-5" dirty="0">
                <a:latin typeface="Tahoma"/>
                <a:cs typeface="Tahoma"/>
              </a:rPr>
              <a:t>wire always </a:t>
            </a:r>
            <a:r>
              <a:rPr sz="2400" dirty="0">
                <a:latin typeface="Tahoma"/>
                <a:cs typeface="Tahoma"/>
              </a:rPr>
              <a:t>acts  </a:t>
            </a:r>
            <a:r>
              <a:rPr sz="2400" spc="-5" dirty="0">
                <a:latin typeface="Tahoma"/>
                <a:cs typeface="Tahoma"/>
              </a:rPr>
              <a:t>to keep the magnetic flux in the </a:t>
            </a:r>
            <a:r>
              <a:rPr sz="2400" dirty="0">
                <a:latin typeface="Tahoma"/>
                <a:cs typeface="Tahoma"/>
              </a:rPr>
              <a:t>loop</a:t>
            </a:r>
            <a:r>
              <a:rPr sz="2400" spc="10" dirty="0">
                <a:latin typeface="Tahoma"/>
                <a:cs typeface="Tahoma"/>
              </a:rPr>
              <a:t> </a:t>
            </a:r>
            <a:r>
              <a:rPr sz="2400" b="1" spc="-5" dirty="0">
                <a:latin typeface="Tahoma"/>
                <a:cs typeface="Tahoma"/>
              </a:rPr>
              <a:t>constant</a:t>
            </a:r>
            <a:r>
              <a:rPr sz="2400" spc="-5" dirty="0">
                <a:latin typeface="Tahoma"/>
                <a:cs typeface="Tahoma"/>
              </a:rPr>
              <a:t>.</a:t>
            </a:r>
            <a:endParaRPr sz="2400">
              <a:latin typeface="Tahoma"/>
              <a:cs typeface="Tahoma"/>
            </a:endParaRPr>
          </a:p>
          <a:p>
            <a:pPr marL="355600" marR="5080" indent="-342900">
              <a:lnSpc>
                <a:spcPts val="2300"/>
              </a:lnSpc>
              <a:spcBef>
                <a:spcPts val="580"/>
              </a:spcBef>
              <a:buClr>
                <a:srgbClr val="009900"/>
              </a:buClr>
              <a:buSzPct val="79166"/>
              <a:buFont typeface="Arial"/>
              <a:buChar char="►"/>
              <a:tabLst>
                <a:tab pos="355600" algn="l"/>
              </a:tabLst>
            </a:pPr>
            <a:r>
              <a:rPr sz="2400" spc="-5" dirty="0">
                <a:latin typeface="Tahoma"/>
                <a:cs typeface="Tahoma"/>
              </a:rPr>
              <a:t>In the examples below, </a:t>
            </a:r>
            <a:r>
              <a:rPr sz="2400" dirty="0">
                <a:latin typeface="Tahoma"/>
                <a:cs typeface="Tahoma"/>
              </a:rPr>
              <a:t>if </a:t>
            </a:r>
            <a:r>
              <a:rPr sz="2400" spc="-5" dirty="0">
                <a:latin typeface="Tahoma"/>
                <a:cs typeface="Tahoma"/>
              </a:rPr>
              <a:t>the </a:t>
            </a:r>
            <a:r>
              <a:rPr sz="2400" dirty="0">
                <a:latin typeface="Tahoma"/>
                <a:cs typeface="Tahoma"/>
              </a:rPr>
              <a:t>magnetic </a:t>
            </a:r>
            <a:r>
              <a:rPr sz="2400" spc="-5" dirty="0">
                <a:latin typeface="Tahoma"/>
                <a:cs typeface="Tahoma"/>
              </a:rPr>
              <a:t>field </a:t>
            </a:r>
            <a:r>
              <a:rPr sz="2400" dirty="0">
                <a:solidFill>
                  <a:srgbClr val="0000CC"/>
                </a:solidFill>
                <a:latin typeface="Tahoma"/>
                <a:cs typeface="Tahoma"/>
              </a:rPr>
              <a:t>B </a:t>
            </a:r>
            <a:r>
              <a:rPr sz="2400" dirty="0">
                <a:latin typeface="Tahoma"/>
                <a:cs typeface="Tahoma"/>
              </a:rPr>
              <a:t>is </a:t>
            </a:r>
            <a:r>
              <a:rPr sz="2400" spc="-5" dirty="0">
                <a:latin typeface="Tahoma"/>
                <a:cs typeface="Tahoma"/>
              </a:rPr>
              <a:t>increasing, the  </a:t>
            </a:r>
            <a:r>
              <a:rPr sz="2400" dirty="0">
                <a:latin typeface="Tahoma"/>
                <a:cs typeface="Tahoma"/>
              </a:rPr>
              <a:t>induced magnetic </a:t>
            </a:r>
            <a:r>
              <a:rPr sz="2400" spc="-5" dirty="0">
                <a:latin typeface="Tahoma"/>
                <a:cs typeface="Tahoma"/>
              </a:rPr>
              <a:t>field </a:t>
            </a:r>
            <a:r>
              <a:rPr sz="2400" dirty="0">
                <a:solidFill>
                  <a:srgbClr val="FF0000"/>
                </a:solidFill>
                <a:latin typeface="Tahoma"/>
                <a:cs typeface="Tahoma"/>
              </a:rPr>
              <a:t>B </a:t>
            </a:r>
            <a:r>
              <a:rPr sz="2400" dirty="0">
                <a:latin typeface="Tahoma"/>
                <a:cs typeface="Tahoma"/>
              </a:rPr>
              <a:t>acts </a:t>
            </a:r>
            <a:r>
              <a:rPr sz="2400" spc="-5" dirty="0">
                <a:latin typeface="Tahoma"/>
                <a:cs typeface="Tahoma"/>
              </a:rPr>
              <a:t>in </a:t>
            </a:r>
            <a:r>
              <a:rPr sz="2400" dirty="0">
                <a:latin typeface="Tahoma"/>
                <a:cs typeface="Tahoma"/>
              </a:rPr>
              <a:t>opposition </a:t>
            </a:r>
            <a:r>
              <a:rPr sz="2400" spc="-5" dirty="0">
                <a:latin typeface="Tahoma"/>
                <a:cs typeface="Tahoma"/>
              </a:rPr>
              <a:t>to that</a:t>
            </a:r>
            <a:r>
              <a:rPr sz="2400" spc="-6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increase.</a:t>
            </a:r>
            <a:endParaRPr sz="2400">
              <a:latin typeface="Tahoma"/>
              <a:cs typeface="Tahoma"/>
            </a:endParaRPr>
          </a:p>
          <a:p>
            <a:pPr marL="355600" marR="62865" indent="-342900">
              <a:lnSpc>
                <a:spcPct val="80000"/>
              </a:lnSpc>
              <a:spcBef>
                <a:spcPts val="605"/>
              </a:spcBef>
              <a:buClr>
                <a:srgbClr val="009900"/>
              </a:buClr>
              <a:buSzPct val="79166"/>
              <a:buFont typeface="Arial"/>
              <a:buChar char="►"/>
              <a:tabLst>
                <a:tab pos="355600" algn="l"/>
              </a:tabLst>
            </a:pPr>
            <a:r>
              <a:rPr sz="2400" spc="-5" dirty="0">
                <a:latin typeface="Tahoma"/>
                <a:cs typeface="Tahoma"/>
              </a:rPr>
              <a:t>If the magnetic field </a:t>
            </a:r>
            <a:r>
              <a:rPr sz="2400" dirty="0">
                <a:solidFill>
                  <a:srgbClr val="0000CC"/>
                </a:solidFill>
                <a:latin typeface="Tahoma"/>
                <a:cs typeface="Tahoma"/>
              </a:rPr>
              <a:t>B </a:t>
            </a:r>
            <a:r>
              <a:rPr sz="2400" dirty="0">
                <a:latin typeface="Tahoma"/>
                <a:cs typeface="Tahoma"/>
              </a:rPr>
              <a:t>is </a:t>
            </a:r>
            <a:r>
              <a:rPr sz="2400" spc="-5" dirty="0">
                <a:latin typeface="Tahoma"/>
                <a:cs typeface="Tahoma"/>
              </a:rPr>
              <a:t>decreasing, the induced field </a:t>
            </a:r>
            <a:r>
              <a:rPr sz="2400" dirty="0">
                <a:solidFill>
                  <a:srgbClr val="FF0000"/>
                </a:solidFill>
                <a:latin typeface="Tahoma"/>
                <a:cs typeface="Tahoma"/>
              </a:rPr>
              <a:t>B </a:t>
            </a:r>
            <a:r>
              <a:rPr sz="2400" dirty="0">
                <a:latin typeface="Tahoma"/>
                <a:cs typeface="Tahoma"/>
              </a:rPr>
              <a:t>acts </a:t>
            </a:r>
            <a:r>
              <a:rPr sz="2400" spc="-5" dirty="0">
                <a:latin typeface="Tahoma"/>
                <a:cs typeface="Tahoma"/>
              </a:rPr>
              <a:t>in  the </a:t>
            </a:r>
            <a:r>
              <a:rPr sz="2400" dirty="0">
                <a:latin typeface="Tahoma"/>
                <a:cs typeface="Tahoma"/>
              </a:rPr>
              <a:t>direction of </a:t>
            </a:r>
            <a:r>
              <a:rPr sz="2400" spc="-5" dirty="0">
                <a:latin typeface="Tahoma"/>
                <a:cs typeface="Tahoma"/>
              </a:rPr>
              <a:t>the </a:t>
            </a:r>
            <a:r>
              <a:rPr sz="2400" dirty="0">
                <a:latin typeface="Tahoma"/>
                <a:cs typeface="Tahoma"/>
              </a:rPr>
              <a:t>applied </a:t>
            </a:r>
            <a:r>
              <a:rPr sz="2400" spc="-5" dirty="0">
                <a:latin typeface="Tahoma"/>
                <a:cs typeface="Tahoma"/>
              </a:rPr>
              <a:t>field to try to keep </a:t>
            </a:r>
            <a:r>
              <a:rPr sz="2400" dirty="0">
                <a:latin typeface="Tahoma"/>
                <a:cs typeface="Tahoma"/>
              </a:rPr>
              <a:t>it</a:t>
            </a:r>
            <a:r>
              <a:rPr sz="2400" spc="-5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constant.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52400" y="3581399"/>
            <a:ext cx="8991600" cy="3276598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304800"/>
            <a:ext cx="8610600" cy="6324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228599"/>
            <a:ext cx="8763000" cy="66293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4383"/>
            <a:ext cx="9144000" cy="2164080"/>
            <a:chOff x="0" y="24383"/>
            <a:chExt cx="9144000" cy="2164080"/>
          </a:xfrm>
        </p:grpSpPr>
        <p:sp>
          <p:nvSpPr>
            <p:cNvPr id="3" name="object 3"/>
            <p:cNvSpPr/>
            <p:nvPr/>
          </p:nvSpPr>
          <p:spPr>
            <a:xfrm>
              <a:off x="12192" y="24383"/>
              <a:ext cx="9131807" cy="4571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9" y="268224"/>
              <a:ext cx="9015984" cy="457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7263" y="512064"/>
              <a:ext cx="8813292" cy="4572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755903"/>
              <a:ext cx="9144000" cy="4572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3840" y="999744"/>
              <a:ext cx="8740140" cy="4572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2587" y="1243583"/>
              <a:ext cx="8964168" cy="4572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1487423"/>
              <a:ext cx="9144000" cy="4572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5195" y="1731263"/>
              <a:ext cx="8313420" cy="4572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0017" y="78739"/>
            <a:ext cx="8959215" cy="1976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940" marR="20320" indent="2540" algn="ctr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94924A"/>
                </a:solidFill>
                <a:latin typeface="Tahoma"/>
                <a:cs typeface="Tahoma"/>
              </a:rPr>
              <a:t>The theory is to </a:t>
            </a:r>
            <a:r>
              <a:rPr sz="1600" spc="-10" dirty="0">
                <a:solidFill>
                  <a:srgbClr val="94924A"/>
                </a:solidFill>
                <a:latin typeface="Tahoma"/>
                <a:cs typeface="Tahoma"/>
              </a:rPr>
              <a:t>build </a:t>
            </a:r>
            <a:r>
              <a:rPr sz="1600" spc="-5" dirty="0">
                <a:solidFill>
                  <a:srgbClr val="94924A"/>
                </a:solidFill>
                <a:latin typeface="Tahoma"/>
                <a:cs typeface="Tahoma"/>
              </a:rPr>
              <a:t>a dam on a large </a:t>
            </a:r>
            <a:r>
              <a:rPr sz="1600" spc="-10" dirty="0">
                <a:solidFill>
                  <a:srgbClr val="94924A"/>
                </a:solidFill>
                <a:latin typeface="Tahoma"/>
                <a:cs typeface="Tahoma"/>
              </a:rPr>
              <a:t>river </a:t>
            </a:r>
            <a:r>
              <a:rPr sz="1600" spc="-5" dirty="0">
                <a:solidFill>
                  <a:srgbClr val="94924A"/>
                </a:solidFill>
                <a:latin typeface="Tahoma"/>
                <a:cs typeface="Tahoma"/>
              </a:rPr>
              <a:t>that has a large drop in </a:t>
            </a:r>
            <a:r>
              <a:rPr sz="1600" spc="-10" dirty="0">
                <a:solidFill>
                  <a:srgbClr val="94924A"/>
                </a:solidFill>
                <a:latin typeface="Tahoma"/>
                <a:cs typeface="Tahoma"/>
              </a:rPr>
              <a:t>elevation </a:t>
            </a:r>
            <a:r>
              <a:rPr sz="1600" spc="-5" dirty="0">
                <a:solidFill>
                  <a:srgbClr val="94924A"/>
                </a:solidFill>
                <a:latin typeface="Tahoma"/>
                <a:cs typeface="Tahoma"/>
              </a:rPr>
              <a:t>(there are </a:t>
            </a:r>
            <a:r>
              <a:rPr sz="1600" spc="-10" dirty="0">
                <a:solidFill>
                  <a:srgbClr val="94924A"/>
                </a:solidFill>
                <a:latin typeface="Tahoma"/>
                <a:cs typeface="Tahoma"/>
              </a:rPr>
              <a:t>not </a:t>
            </a:r>
            <a:r>
              <a:rPr sz="1600" spc="-5" dirty="0">
                <a:solidFill>
                  <a:srgbClr val="94924A"/>
                </a:solidFill>
                <a:latin typeface="Tahoma"/>
                <a:cs typeface="Tahoma"/>
              </a:rPr>
              <a:t>many  </a:t>
            </a:r>
            <a:r>
              <a:rPr sz="1600" spc="-10" dirty="0">
                <a:solidFill>
                  <a:srgbClr val="94924A"/>
                </a:solidFill>
                <a:latin typeface="Tahoma"/>
                <a:cs typeface="Tahoma"/>
              </a:rPr>
              <a:t>hydroelectric </a:t>
            </a:r>
            <a:r>
              <a:rPr sz="1600" spc="-5" dirty="0">
                <a:solidFill>
                  <a:srgbClr val="94924A"/>
                </a:solidFill>
                <a:latin typeface="Tahoma"/>
                <a:cs typeface="Tahoma"/>
              </a:rPr>
              <a:t>plants in Kansas or Florida). The </a:t>
            </a:r>
            <a:r>
              <a:rPr sz="1600" dirty="0">
                <a:solidFill>
                  <a:srgbClr val="94924A"/>
                </a:solidFill>
                <a:latin typeface="Tahoma"/>
                <a:cs typeface="Tahoma"/>
              </a:rPr>
              <a:t>dam </a:t>
            </a:r>
            <a:r>
              <a:rPr sz="1600" spc="-5" dirty="0">
                <a:solidFill>
                  <a:srgbClr val="94924A"/>
                </a:solidFill>
                <a:latin typeface="Tahoma"/>
                <a:cs typeface="Tahoma"/>
              </a:rPr>
              <a:t>stores </a:t>
            </a:r>
            <a:r>
              <a:rPr sz="1600" spc="-10" dirty="0">
                <a:solidFill>
                  <a:srgbClr val="94924A"/>
                </a:solidFill>
                <a:latin typeface="Tahoma"/>
                <a:cs typeface="Tahoma"/>
              </a:rPr>
              <a:t>lots </a:t>
            </a:r>
            <a:r>
              <a:rPr sz="1600" spc="-5" dirty="0">
                <a:solidFill>
                  <a:srgbClr val="94924A"/>
                </a:solidFill>
                <a:latin typeface="Tahoma"/>
                <a:cs typeface="Tahoma"/>
              </a:rPr>
              <a:t>of water behind it </a:t>
            </a:r>
            <a:r>
              <a:rPr sz="1600" spc="-10" dirty="0">
                <a:solidFill>
                  <a:srgbClr val="94924A"/>
                </a:solidFill>
                <a:latin typeface="Tahoma"/>
                <a:cs typeface="Tahoma"/>
              </a:rPr>
              <a:t>in </a:t>
            </a:r>
            <a:r>
              <a:rPr sz="1600" spc="-5" dirty="0">
                <a:solidFill>
                  <a:srgbClr val="94924A"/>
                </a:solidFill>
                <a:latin typeface="Tahoma"/>
                <a:cs typeface="Tahoma"/>
              </a:rPr>
              <a:t>the </a:t>
            </a:r>
            <a:r>
              <a:rPr sz="1600" spc="-10" dirty="0">
                <a:solidFill>
                  <a:srgbClr val="94924A"/>
                </a:solidFill>
                <a:latin typeface="Tahoma"/>
                <a:cs typeface="Tahoma"/>
              </a:rPr>
              <a:t>reservoir.  </a:t>
            </a:r>
            <a:r>
              <a:rPr sz="1600" spc="-5" dirty="0">
                <a:solidFill>
                  <a:srgbClr val="94924A"/>
                </a:solidFill>
                <a:latin typeface="Tahoma"/>
                <a:cs typeface="Tahoma"/>
              </a:rPr>
              <a:t>Near the bottom of the dam wall </a:t>
            </a:r>
            <a:r>
              <a:rPr sz="1600" spc="-10" dirty="0">
                <a:solidFill>
                  <a:srgbClr val="94924A"/>
                </a:solidFill>
                <a:latin typeface="Tahoma"/>
                <a:cs typeface="Tahoma"/>
              </a:rPr>
              <a:t>there </a:t>
            </a:r>
            <a:r>
              <a:rPr sz="1600" spc="-5" dirty="0">
                <a:solidFill>
                  <a:srgbClr val="94924A"/>
                </a:solidFill>
                <a:latin typeface="Tahoma"/>
                <a:cs typeface="Tahoma"/>
              </a:rPr>
              <a:t>is the water intake. </a:t>
            </a:r>
            <a:r>
              <a:rPr sz="1600" spc="-10" dirty="0">
                <a:solidFill>
                  <a:srgbClr val="94924A"/>
                </a:solidFill>
                <a:latin typeface="Tahoma"/>
                <a:cs typeface="Tahoma"/>
              </a:rPr>
              <a:t>Gravity causes </a:t>
            </a:r>
            <a:r>
              <a:rPr sz="1600" spc="-5" dirty="0">
                <a:solidFill>
                  <a:srgbClr val="94924A"/>
                </a:solidFill>
                <a:latin typeface="Tahoma"/>
                <a:cs typeface="Tahoma"/>
              </a:rPr>
              <a:t>it </a:t>
            </a:r>
            <a:r>
              <a:rPr sz="1600" spc="-10" dirty="0">
                <a:solidFill>
                  <a:srgbClr val="94924A"/>
                </a:solidFill>
                <a:latin typeface="Tahoma"/>
                <a:cs typeface="Tahoma"/>
              </a:rPr>
              <a:t>to fall through </a:t>
            </a:r>
            <a:r>
              <a:rPr sz="1600" spc="-5" dirty="0">
                <a:solidFill>
                  <a:srgbClr val="94924A"/>
                </a:solidFill>
                <a:latin typeface="Tahoma"/>
                <a:cs typeface="Tahoma"/>
              </a:rPr>
              <a:t>the  </a:t>
            </a:r>
            <a:r>
              <a:rPr sz="1600" spc="-10" dirty="0">
                <a:solidFill>
                  <a:srgbClr val="94924A"/>
                </a:solidFill>
                <a:latin typeface="Tahoma"/>
                <a:cs typeface="Tahoma"/>
              </a:rPr>
              <a:t>penstock inside </a:t>
            </a:r>
            <a:r>
              <a:rPr sz="1600" spc="-5" dirty="0">
                <a:solidFill>
                  <a:srgbClr val="94924A"/>
                </a:solidFill>
                <a:latin typeface="Tahoma"/>
                <a:cs typeface="Tahoma"/>
              </a:rPr>
              <a:t>the dam. At </a:t>
            </a:r>
            <a:r>
              <a:rPr sz="1600" spc="-10" dirty="0">
                <a:solidFill>
                  <a:srgbClr val="94924A"/>
                </a:solidFill>
                <a:latin typeface="Tahoma"/>
                <a:cs typeface="Tahoma"/>
              </a:rPr>
              <a:t>the end </a:t>
            </a:r>
            <a:r>
              <a:rPr sz="1600" spc="-5" dirty="0">
                <a:solidFill>
                  <a:srgbClr val="94924A"/>
                </a:solidFill>
                <a:latin typeface="Tahoma"/>
                <a:cs typeface="Tahoma"/>
              </a:rPr>
              <a:t>of the </a:t>
            </a:r>
            <a:r>
              <a:rPr sz="1600" spc="-10" dirty="0">
                <a:solidFill>
                  <a:srgbClr val="94924A"/>
                </a:solidFill>
                <a:latin typeface="Tahoma"/>
                <a:cs typeface="Tahoma"/>
              </a:rPr>
              <a:t>penstock </a:t>
            </a:r>
            <a:r>
              <a:rPr sz="1600" spc="-5" dirty="0">
                <a:solidFill>
                  <a:srgbClr val="94924A"/>
                </a:solidFill>
                <a:latin typeface="Tahoma"/>
                <a:cs typeface="Tahoma"/>
              </a:rPr>
              <a:t>there is a turbine </a:t>
            </a:r>
            <a:r>
              <a:rPr sz="1600" spc="-10" dirty="0">
                <a:solidFill>
                  <a:srgbClr val="94924A"/>
                </a:solidFill>
                <a:latin typeface="Tahoma"/>
                <a:cs typeface="Tahoma"/>
              </a:rPr>
              <a:t>propeller, which </a:t>
            </a:r>
            <a:r>
              <a:rPr sz="1600" spc="-5" dirty="0">
                <a:solidFill>
                  <a:srgbClr val="94924A"/>
                </a:solidFill>
                <a:latin typeface="Tahoma"/>
                <a:cs typeface="Tahoma"/>
              </a:rPr>
              <a:t>is </a:t>
            </a:r>
            <a:r>
              <a:rPr sz="1600" spc="-10" dirty="0">
                <a:solidFill>
                  <a:srgbClr val="94924A"/>
                </a:solidFill>
                <a:latin typeface="Tahoma"/>
                <a:cs typeface="Tahoma"/>
              </a:rPr>
              <a:t>turned </a:t>
            </a:r>
            <a:r>
              <a:rPr sz="1600" spc="-5" dirty="0">
                <a:solidFill>
                  <a:srgbClr val="94924A"/>
                </a:solidFill>
                <a:latin typeface="Tahoma"/>
                <a:cs typeface="Tahoma"/>
              </a:rPr>
              <a:t>by  the moving </a:t>
            </a:r>
            <a:r>
              <a:rPr sz="1600" spc="-10" dirty="0">
                <a:solidFill>
                  <a:srgbClr val="94924A"/>
                </a:solidFill>
                <a:latin typeface="Tahoma"/>
                <a:cs typeface="Tahoma"/>
              </a:rPr>
              <a:t>water. </a:t>
            </a:r>
            <a:r>
              <a:rPr sz="1600" spc="-5" dirty="0">
                <a:solidFill>
                  <a:srgbClr val="94924A"/>
                </a:solidFill>
                <a:latin typeface="Tahoma"/>
                <a:cs typeface="Tahoma"/>
              </a:rPr>
              <a:t>The shaft </a:t>
            </a:r>
            <a:r>
              <a:rPr sz="1600" spc="-10" dirty="0">
                <a:solidFill>
                  <a:srgbClr val="94924A"/>
                </a:solidFill>
                <a:latin typeface="Tahoma"/>
                <a:cs typeface="Tahoma"/>
              </a:rPr>
              <a:t>from </a:t>
            </a:r>
            <a:r>
              <a:rPr sz="1600" spc="-5" dirty="0">
                <a:solidFill>
                  <a:srgbClr val="94924A"/>
                </a:solidFill>
                <a:latin typeface="Tahoma"/>
                <a:cs typeface="Tahoma"/>
              </a:rPr>
              <a:t>the </a:t>
            </a:r>
            <a:r>
              <a:rPr sz="1600" spc="-10" dirty="0">
                <a:solidFill>
                  <a:srgbClr val="94924A"/>
                </a:solidFill>
                <a:latin typeface="Tahoma"/>
                <a:cs typeface="Tahoma"/>
              </a:rPr>
              <a:t>turbine </a:t>
            </a:r>
            <a:r>
              <a:rPr sz="1600" spc="-5" dirty="0">
                <a:solidFill>
                  <a:srgbClr val="94924A"/>
                </a:solidFill>
                <a:latin typeface="Tahoma"/>
                <a:cs typeface="Tahoma"/>
              </a:rPr>
              <a:t>goes up into the </a:t>
            </a:r>
            <a:r>
              <a:rPr sz="1600" spc="-10" dirty="0">
                <a:solidFill>
                  <a:srgbClr val="94924A"/>
                </a:solidFill>
                <a:latin typeface="Tahoma"/>
                <a:cs typeface="Tahoma"/>
              </a:rPr>
              <a:t>generator, which </a:t>
            </a:r>
            <a:r>
              <a:rPr sz="1600" spc="-5" dirty="0">
                <a:solidFill>
                  <a:srgbClr val="94924A"/>
                </a:solidFill>
                <a:latin typeface="Tahoma"/>
                <a:cs typeface="Tahoma"/>
              </a:rPr>
              <a:t>produces the  power. </a:t>
            </a:r>
            <a:r>
              <a:rPr sz="1600" spc="-10" dirty="0">
                <a:solidFill>
                  <a:srgbClr val="94924A"/>
                </a:solidFill>
                <a:latin typeface="Tahoma"/>
                <a:cs typeface="Tahoma"/>
              </a:rPr>
              <a:t>Power </a:t>
            </a:r>
            <a:r>
              <a:rPr sz="1600" spc="-5" dirty="0">
                <a:solidFill>
                  <a:srgbClr val="94924A"/>
                </a:solidFill>
                <a:latin typeface="Tahoma"/>
                <a:cs typeface="Tahoma"/>
              </a:rPr>
              <a:t>lines are </a:t>
            </a:r>
            <a:r>
              <a:rPr sz="1600" spc="-10" dirty="0">
                <a:solidFill>
                  <a:srgbClr val="94924A"/>
                </a:solidFill>
                <a:latin typeface="Tahoma"/>
                <a:cs typeface="Tahoma"/>
              </a:rPr>
              <a:t>connected to </a:t>
            </a:r>
            <a:r>
              <a:rPr sz="1600" spc="-5" dirty="0">
                <a:solidFill>
                  <a:srgbClr val="94924A"/>
                </a:solidFill>
                <a:latin typeface="Tahoma"/>
                <a:cs typeface="Tahoma"/>
              </a:rPr>
              <a:t>the </a:t>
            </a:r>
            <a:r>
              <a:rPr sz="1600" spc="-10" dirty="0">
                <a:solidFill>
                  <a:srgbClr val="94924A"/>
                </a:solidFill>
                <a:latin typeface="Tahoma"/>
                <a:cs typeface="Tahoma"/>
              </a:rPr>
              <a:t>generator </a:t>
            </a:r>
            <a:r>
              <a:rPr sz="1600" spc="-5" dirty="0">
                <a:solidFill>
                  <a:srgbClr val="94924A"/>
                </a:solidFill>
                <a:latin typeface="Tahoma"/>
                <a:cs typeface="Tahoma"/>
              </a:rPr>
              <a:t>that </a:t>
            </a:r>
            <a:r>
              <a:rPr sz="1600" spc="-10" dirty="0">
                <a:solidFill>
                  <a:srgbClr val="94924A"/>
                </a:solidFill>
                <a:latin typeface="Tahoma"/>
                <a:cs typeface="Tahoma"/>
              </a:rPr>
              <a:t>carry electricity to </a:t>
            </a:r>
            <a:r>
              <a:rPr sz="1600" spc="-5" dirty="0">
                <a:solidFill>
                  <a:srgbClr val="94924A"/>
                </a:solidFill>
                <a:latin typeface="Tahoma"/>
                <a:cs typeface="Tahoma"/>
              </a:rPr>
              <a:t>your home and</a:t>
            </a:r>
            <a:r>
              <a:rPr sz="1600" spc="350" dirty="0">
                <a:solidFill>
                  <a:srgbClr val="94924A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94924A"/>
                </a:solidFill>
                <a:latin typeface="Tahoma"/>
                <a:cs typeface="Tahoma"/>
              </a:rPr>
              <a:t>mine.</a:t>
            </a:r>
            <a:endParaRPr sz="16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1600" spc="-5" dirty="0">
                <a:solidFill>
                  <a:srgbClr val="94924A"/>
                </a:solidFill>
                <a:latin typeface="Tahoma"/>
                <a:cs typeface="Tahoma"/>
              </a:rPr>
              <a:t>The water </a:t>
            </a:r>
            <a:r>
              <a:rPr sz="1600" spc="-10" dirty="0">
                <a:solidFill>
                  <a:srgbClr val="94924A"/>
                </a:solidFill>
                <a:latin typeface="Tahoma"/>
                <a:cs typeface="Tahoma"/>
              </a:rPr>
              <a:t>continues </a:t>
            </a:r>
            <a:r>
              <a:rPr sz="1600" spc="-5" dirty="0">
                <a:solidFill>
                  <a:srgbClr val="94924A"/>
                </a:solidFill>
                <a:latin typeface="Tahoma"/>
                <a:cs typeface="Tahoma"/>
              </a:rPr>
              <a:t>past </a:t>
            </a:r>
            <a:r>
              <a:rPr sz="1600" spc="-10" dirty="0">
                <a:solidFill>
                  <a:srgbClr val="94924A"/>
                </a:solidFill>
                <a:latin typeface="Tahoma"/>
                <a:cs typeface="Tahoma"/>
              </a:rPr>
              <a:t>the propeller </a:t>
            </a:r>
            <a:r>
              <a:rPr sz="1600" spc="-5" dirty="0">
                <a:solidFill>
                  <a:srgbClr val="94924A"/>
                </a:solidFill>
                <a:latin typeface="Tahoma"/>
                <a:cs typeface="Tahoma"/>
              </a:rPr>
              <a:t>through the </a:t>
            </a:r>
            <a:r>
              <a:rPr sz="1600" spc="-10" dirty="0">
                <a:solidFill>
                  <a:srgbClr val="94924A"/>
                </a:solidFill>
                <a:latin typeface="Tahoma"/>
                <a:cs typeface="Tahoma"/>
              </a:rPr>
              <a:t>tailrace into </a:t>
            </a:r>
            <a:r>
              <a:rPr sz="1600" spc="-5" dirty="0">
                <a:solidFill>
                  <a:srgbClr val="94924A"/>
                </a:solidFill>
                <a:latin typeface="Tahoma"/>
                <a:cs typeface="Tahoma"/>
              </a:rPr>
              <a:t>the </a:t>
            </a:r>
            <a:r>
              <a:rPr sz="1600" spc="-10" dirty="0">
                <a:solidFill>
                  <a:srgbClr val="94924A"/>
                </a:solidFill>
                <a:latin typeface="Tahoma"/>
                <a:cs typeface="Tahoma"/>
              </a:rPr>
              <a:t>river </a:t>
            </a:r>
            <a:r>
              <a:rPr sz="1600" spc="-5" dirty="0">
                <a:solidFill>
                  <a:srgbClr val="94924A"/>
                </a:solidFill>
                <a:latin typeface="Tahoma"/>
                <a:cs typeface="Tahoma"/>
              </a:rPr>
              <a:t>past </a:t>
            </a:r>
            <a:r>
              <a:rPr sz="1600" spc="-10" dirty="0">
                <a:solidFill>
                  <a:srgbClr val="94924A"/>
                </a:solidFill>
                <a:latin typeface="Tahoma"/>
                <a:cs typeface="Tahoma"/>
              </a:rPr>
              <a:t>the </a:t>
            </a:r>
            <a:r>
              <a:rPr sz="1600" dirty="0">
                <a:solidFill>
                  <a:srgbClr val="94924A"/>
                </a:solidFill>
                <a:latin typeface="Tahoma"/>
                <a:cs typeface="Tahoma"/>
              </a:rPr>
              <a:t>dam. </a:t>
            </a:r>
            <a:r>
              <a:rPr sz="1600" spc="-10" dirty="0">
                <a:solidFill>
                  <a:srgbClr val="94924A"/>
                </a:solidFill>
                <a:latin typeface="Tahoma"/>
                <a:cs typeface="Tahoma"/>
              </a:rPr>
              <a:t>By </a:t>
            </a:r>
            <a:r>
              <a:rPr sz="1600" spc="-5" dirty="0">
                <a:solidFill>
                  <a:srgbClr val="94924A"/>
                </a:solidFill>
                <a:latin typeface="Tahoma"/>
                <a:cs typeface="Tahoma"/>
              </a:rPr>
              <a:t>the</a:t>
            </a:r>
            <a:r>
              <a:rPr sz="1600" spc="315" dirty="0">
                <a:solidFill>
                  <a:srgbClr val="94924A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94924A"/>
                </a:solidFill>
                <a:latin typeface="Tahoma"/>
                <a:cs typeface="Tahoma"/>
              </a:rPr>
              <a:t>way,</a:t>
            </a:r>
            <a:endParaRPr sz="16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94924A"/>
                </a:solidFill>
                <a:latin typeface="Tahoma"/>
                <a:cs typeface="Tahoma"/>
              </a:rPr>
              <a:t>it is not a good idea </a:t>
            </a:r>
            <a:r>
              <a:rPr sz="1600" spc="-10" dirty="0">
                <a:solidFill>
                  <a:srgbClr val="94924A"/>
                </a:solidFill>
                <a:latin typeface="Tahoma"/>
                <a:cs typeface="Tahoma"/>
              </a:rPr>
              <a:t>to </a:t>
            </a:r>
            <a:r>
              <a:rPr sz="1600" spc="-5" dirty="0">
                <a:solidFill>
                  <a:srgbClr val="94924A"/>
                </a:solidFill>
                <a:latin typeface="Tahoma"/>
                <a:cs typeface="Tahoma"/>
              </a:rPr>
              <a:t>be playing in </a:t>
            </a:r>
            <a:r>
              <a:rPr sz="1600" spc="-10" dirty="0">
                <a:solidFill>
                  <a:srgbClr val="94924A"/>
                </a:solidFill>
                <a:latin typeface="Tahoma"/>
                <a:cs typeface="Tahoma"/>
              </a:rPr>
              <a:t>the water right </a:t>
            </a:r>
            <a:r>
              <a:rPr sz="1600" spc="-5" dirty="0">
                <a:solidFill>
                  <a:srgbClr val="94924A"/>
                </a:solidFill>
                <a:latin typeface="Tahoma"/>
                <a:cs typeface="Tahoma"/>
              </a:rPr>
              <a:t>below a dam when </a:t>
            </a:r>
            <a:r>
              <a:rPr sz="1600" spc="-10" dirty="0">
                <a:solidFill>
                  <a:srgbClr val="94924A"/>
                </a:solidFill>
                <a:latin typeface="Tahoma"/>
                <a:cs typeface="Tahoma"/>
              </a:rPr>
              <a:t>water </a:t>
            </a:r>
            <a:r>
              <a:rPr sz="1600" spc="-5" dirty="0">
                <a:solidFill>
                  <a:srgbClr val="94924A"/>
                </a:solidFill>
                <a:latin typeface="Tahoma"/>
                <a:cs typeface="Tahoma"/>
              </a:rPr>
              <a:t>is</a:t>
            </a:r>
            <a:r>
              <a:rPr sz="1600" spc="204" dirty="0">
                <a:solidFill>
                  <a:srgbClr val="94924A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94924A"/>
                </a:solidFill>
                <a:latin typeface="Tahoma"/>
                <a:cs typeface="Tahoma"/>
              </a:rPr>
              <a:t>released!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8600" y="2438400"/>
            <a:ext cx="8610600" cy="41910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400"/>
            <a:ext cx="9144000" cy="655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53525" cy="6863080"/>
            <a:chOff x="0" y="0"/>
            <a:chExt cx="9153525" cy="6863080"/>
          </a:xfrm>
        </p:grpSpPr>
        <p:sp>
          <p:nvSpPr>
            <p:cNvPr id="3" name="object 3"/>
            <p:cNvSpPr/>
            <p:nvPr/>
          </p:nvSpPr>
          <p:spPr>
            <a:xfrm>
              <a:off x="1887093" y="4909439"/>
              <a:ext cx="165100" cy="151130"/>
            </a:xfrm>
            <a:custGeom>
              <a:avLst/>
              <a:gdLst/>
              <a:ahLst/>
              <a:cxnLst/>
              <a:rect l="l" t="t" r="r" b="b"/>
              <a:pathLst>
                <a:path w="165100" h="151129">
                  <a:moveTo>
                    <a:pt x="129540" y="131699"/>
                  </a:moveTo>
                  <a:lnTo>
                    <a:pt x="1143" y="123698"/>
                  </a:lnTo>
                  <a:lnTo>
                    <a:pt x="0" y="142748"/>
                  </a:lnTo>
                  <a:lnTo>
                    <a:pt x="128270" y="150749"/>
                  </a:lnTo>
                  <a:lnTo>
                    <a:pt x="129540" y="131699"/>
                  </a:lnTo>
                  <a:close/>
                </a:path>
                <a:path w="165100" h="151129">
                  <a:moveTo>
                    <a:pt x="146494" y="86487"/>
                  </a:moveTo>
                  <a:lnTo>
                    <a:pt x="17907" y="86487"/>
                  </a:lnTo>
                  <a:lnTo>
                    <a:pt x="17907" y="105537"/>
                  </a:lnTo>
                  <a:lnTo>
                    <a:pt x="146494" y="105537"/>
                  </a:lnTo>
                  <a:lnTo>
                    <a:pt x="146494" y="86487"/>
                  </a:lnTo>
                  <a:close/>
                </a:path>
                <a:path w="165100" h="151129">
                  <a:moveTo>
                    <a:pt x="164592" y="19050"/>
                  </a:moveTo>
                  <a:lnTo>
                    <a:pt x="162941" y="0"/>
                  </a:lnTo>
                  <a:lnTo>
                    <a:pt x="34798" y="11049"/>
                  </a:lnTo>
                  <a:lnTo>
                    <a:pt x="36449" y="29972"/>
                  </a:lnTo>
                  <a:lnTo>
                    <a:pt x="164592" y="19050"/>
                  </a:lnTo>
                  <a:close/>
                </a:path>
              </a:pathLst>
            </a:custGeom>
            <a:solidFill>
              <a:srgbClr val="DBDA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934591" y="4693665"/>
              <a:ext cx="139319" cy="1579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58" y="3753611"/>
              <a:ext cx="2064385" cy="2157730"/>
            </a:xfrm>
            <a:custGeom>
              <a:avLst/>
              <a:gdLst/>
              <a:ahLst/>
              <a:cxnLst/>
              <a:rect l="l" t="t" r="r" b="b"/>
              <a:pathLst>
                <a:path w="2064385" h="2157729">
                  <a:moveTo>
                    <a:pt x="1109332" y="5715"/>
                  </a:moveTo>
                  <a:lnTo>
                    <a:pt x="1091184" y="0"/>
                  </a:lnTo>
                  <a:lnTo>
                    <a:pt x="1054989" y="113411"/>
                  </a:lnTo>
                  <a:lnTo>
                    <a:pt x="1073137" y="119126"/>
                  </a:lnTo>
                  <a:lnTo>
                    <a:pt x="1109332" y="5715"/>
                  </a:lnTo>
                  <a:close/>
                </a:path>
                <a:path w="2064385" h="2157729">
                  <a:moveTo>
                    <a:pt x="1155153" y="16002"/>
                  </a:moveTo>
                  <a:lnTo>
                    <a:pt x="1137158" y="9779"/>
                  </a:lnTo>
                  <a:lnTo>
                    <a:pt x="1098080" y="122174"/>
                  </a:lnTo>
                  <a:lnTo>
                    <a:pt x="1116063" y="128397"/>
                  </a:lnTo>
                  <a:lnTo>
                    <a:pt x="1155153" y="16002"/>
                  </a:lnTo>
                  <a:close/>
                </a:path>
                <a:path w="2064385" h="2157729">
                  <a:moveTo>
                    <a:pt x="1204366" y="22352"/>
                  </a:moveTo>
                  <a:lnTo>
                    <a:pt x="1186370" y="16129"/>
                  </a:lnTo>
                  <a:lnTo>
                    <a:pt x="1147292" y="128524"/>
                  </a:lnTo>
                  <a:lnTo>
                    <a:pt x="1165275" y="134747"/>
                  </a:lnTo>
                  <a:lnTo>
                    <a:pt x="1204366" y="22352"/>
                  </a:lnTo>
                  <a:close/>
                </a:path>
                <a:path w="2064385" h="2157729">
                  <a:moveTo>
                    <a:pt x="1255928" y="30988"/>
                  </a:moveTo>
                  <a:lnTo>
                    <a:pt x="1238465" y="23368"/>
                  </a:lnTo>
                  <a:lnTo>
                    <a:pt x="1190967" y="132588"/>
                  </a:lnTo>
                  <a:lnTo>
                    <a:pt x="1208430" y="140208"/>
                  </a:lnTo>
                  <a:lnTo>
                    <a:pt x="1255928" y="30988"/>
                  </a:lnTo>
                  <a:close/>
                </a:path>
                <a:path w="2064385" h="2157729">
                  <a:moveTo>
                    <a:pt x="1340319" y="59944"/>
                  </a:moveTo>
                  <a:lnTo>
                    <a:pt x="1323682" y="50673"/>
                  </a:lnTo>
                  <a:lnTo>
                    <a:pt x="1265389" y="154432"/>
                  </a:lnTo>
                  <a:lnTo>
                    <a:pt x="1281899" y="163703"/>
                  </a:lnTo>
                  <a:lnTo>
                    <a:pt x="1340319" y="59944"/>
                  </a:lnTo>
                  <a:close/>
                </a:path>
                <a:path w="2064385" h="2157729">
                  <a:moveTo>
                    <a:pt x="1383118" y="72644"/>
                  </a:moveTo>
                  <a:lnTo>
                    <a:pt x="1366608" y="63373"/>
                  </a:lnTo>
                  <a:lnTo>
                    <a:pt x="1308188" y="167132"/>
                  </a:lnTo>
                  <a:lnTo>
                    <a:pt x="1324825" y="176403"/>
                  </a:lnTo>
                  <a:lnTo>
                    <a:pt x="1383118" y="72644"/>
                  </a:lnTo>
                  <a:close/>
                </a:path>
                <a:path w="2064385" h="2157729">
                  <a:moveTo>
                    <a:pt x="1427060" y="79502"/>
                  </a:moveTo>
                  <a:lnTo>
                    <a:pt x="1410804" y="69596"/>
                  </a:lnTo>
                  <a:lnTo>
                    <a:pt x="1343748" y="179324"/>
                  </a:lnTo>
                  <a:lnTo>
                    <a:pt x="1360004" y="189230"/>
                  </a:lnTo>
                  <a:lnTo>
                    <a:pt x="1427060" y="79502"/>
                  </a:lnTo>
                  <a:close/>
                </a:path>
                <a:path w="2064385" h="2157729">
                  <a:moveTo>
                    <a:pt x="1470875" y="102362"/>
                  </a:moveTo>
                  <a:lnTo>
                    <a:pt x="1455508" y="91059"/>
                  </a:lnTo>
                  <a:lnTo>
                    <a:pt x="1379308" y="194564"/>
                  </a:lnTo>
                  <a:lnTo>
                    <a:pt x="1394675" y="205867"/>
                  </a:lnTo>
                  <a:lnTo>
                    <a:pt x="1470875" y="102362"/>
                  </a:lnTo>
                  <a:close/>
                </a:path>
                <a:path w="2064385" h="2157729">
                  <a:moveTo>
                    <a:pt x="1545678" y="137668"/>
                  </a:moveTo>
                  <a:lnTo>
                    <a:pt x="1531200" y="125222"/>
                  </a:lnTo>
                  <a:lnTo>
                    <a:pt x="1447380" y="222758"/>
                  </a:lnTo>
                  <a:lnTo>
                    <a:pt x="1461731" y="235204"/>
                  </a:lnTo>
                  <a:lnTo>
                    <a:pt x="1545678" y="137668"/>
                  </a:lnTo>
                  <a:close/>
                </a:path>
                <a:path w="2064385" h="2157729">
                  <a:moveTo>
                    <a:pt x="1582127" y="159893"/>
                  </a:moveTo>
                  <a:lnTo>
                    <a:pt x="1567776" y="147447"/>
                  </a:lnTo>
                  <a:lnTo>
                    <a:pt x="1483829" y="244983"/>
                  </a:lnTo>
                  <a:lnTo>
                    <a:pt x="1498307" y="257429"/>
                  </a:lnTo>
                  <a:lnTo>
                    <a:pt x="1582127" y="159893"/>
                  </a:lnTo>
                  <a:close/>
                </a:path>
                <a:path w="2064385" h="2157729">
                  <a:moveTo>
                    <a:pt x="1626819" y="174371"/>
                  </a:moveTo>
                  <a:lnTo>
                    <a:pt x="1612353" y="161925"/>
                  </a:lnTo>
                  <a:lnTo>
                    <a:pt x="1523326" y="265430"/>
                  </a:lnTo>
                  <a:lnTo>
                    <a:pt x="1537804" y="277876"/>
                  </a:lnTo>
                  <a:lnTo>
                    <a:pt x="1626819" y="174371"/>
                  </a:lnTo>
                  <a:close/>
                </a:path>
                <a:path w="2064385" h="2157729">
                  <a:moveTo>
                    <a:pt x="1634070" y="1297432"/>
                  </a:moveTo>
                  <a:lnTo>
                    <a:pt x="634492" y="1227924"/>
                  </a:lnTo>
                  <a:lnTo>
                    <a:pt x="895692" y="494118"/>
                  </a:lnTo>
                  <a:lnTo>
                    <a:pt x="913104" y="554736"/>
                  </a:lnTo>
                  <a:lnTo>
                    <a:pt x="968819" y="554736"/>
                  </a:lnTo>
                  <a:lnTo>
                    <a:pt x="1049997" y="329692"/>
                  </a:lnTo>
                  <a:lnTo>
                    <a:pt x="999058" y="331343"/>
                  </a:lnTo>
                  <a:lnTo>
                    <a:pt x="941755" y="492887"/>
                  </a:lnTo>
                  <a:lnTo>
                    <a:pt x="921042" y="422935"/>
                  </a:lnTo>
                  <a:lnTo>
                    <a:pt x="956310" y="323850"/>
                  </a:lnTo>
                  <a:lnTo>
                    <a:pt x="938364" y="317500"/>
                  </a:lnTo>
                  <a:lnTo>
                    <a:pt x="911860" y="391947"/>
                  </a:lnTo>
                  <a:lnTo>
                    <a:pt x="889228" y="315468"/>
                  </a:lnTo>
                  <a:lnTo>
                    <a:pt x="839889" y="315468"/>
                  </a:lnTo>
                  <a:lnTo>
                    <a:pt x="763485" y="543687"/>
                  </a:lnTo>
                  <a:lnTo>
                    <a:pt x="808050" y="548386"/>
                  </a:lnTo>
                  <a:lnTo>
                    <a:pt x="865352" y="388366"/>
                  </a:lnTo>
                  <a:lnTo>
                    <a:pt x="886675" y="462686"/>
                  </a:lnTo>
                  <a:lnTo>
                    <a:pt x="614756" y="1226553"/>
                  </a:lnTo>
                  <a:lnTo>
                    <a:pt x="1320" y="1183894"/>
                  </a:lnTo>
                  <a:lnTo>
                    <a:pt x="0" y="1202944"/>
                  </a:lnTo>
                  <a:lnTo>
                    <a:pt x="608114" y="1245235"/>
                  </a:lnTo>
                  <a:lnTo>
                    <a:pt x="285673" y="2151075"/>
                  </a:lnTo>
                  <a:lnTo>
                    <a:pt x="303618" y="2157463"/>
                  </a:lnTo>
                  <a:lnTo>
                    <a:pt x="627837" y="1246606"/>
                  </a:lnTo>
                  <a:lnTo>
                    <a:pt x="1632788" y="1316482"/>
                  </a:lnTo>
                  <a:lnTo>
                    <a:pt x="1634070" y="1297432"/>
                  </a:lnTo>
                  <a:close/>
                </a:path>
                <a:path w="2064385" h="2157729">
                  <a:moveTo>
                    <a:pt x="1662264" y="197993"/>
                  </a:moveTo>
                  <a:lnTo>
                    <a:pt x="1648929" y="184404"/>
                  </a:lnTo>
                  <a:lnTo>
                    <a:pt x="1551393" y="279908"/>
                  </a:lnTo>
                  <a:lnTo>
                    <a:pt x="1564728" y="293497"/>
                  </a:lnTo>
                  <a:lnTo>
                    <a:pt x="1662264" y="197993"/>
                  </a:lnTo>
                  <a:close/>
                </a:path>
                <a:path w="2064385" h="2157729">
                  <a:moveTo>
                    <a:pt x="1728050" y="247269"/>
                  </a:moveTo>
                  <a:lnTo>
                    <a:pt x="1715477" y="232918"/>
                  </a:lnTo>
                  <a:lnTo>
                    <a:pt x="1612607" y="322707"/>
                  </a:lnTo>
                  <a:lnTo>
                    <a:pt x="1625180" y="337058"/>
                  </a:lnTo>
                  <a:lnTo>
                    <a:pt x="1728050" y="247269"/>
                  </a:lnTo>
                  <a:close/>
                </a:path>
                <a:path w="2064385" h="2157729">
                  <a:moveTo>
                    <a:pt x="1761324" y="277495"/>
                  </a:moveTo>
                  <a:lnTo>
                    <a:pt x="1748878" y="263144"/>
                  </a:lnTo>
                  <a:lnTo>
                    <a:pt x="1646008" y="352806"/>
                  </a:lnTo>
                  <a:lnTo>
                    <a:pt x="1658454" y="367157"/>
                  </a:lnTo>
                  <a:lnTo>
                    <a:pt x="1761324" y="277495"/>
                  </a:lnTo>
                  <a:close/>
                </a:path>
                <a:path w="2064385" h="2157729">
                  <a:moveTo>
                    <a:pt x="1785200" y="304419"/>
                  </a:moveTo>
                  <a:lnTo>
                    <a:pt x="1772627" y="290068"/>
                  </a:lnTo>
                  <a:lnTo>
                    <a:pt x="1669757" y="379857"/>
                  </a:lnTo>
                  <a:lnTo>
                    <a:pt x="1682330" y="394208"/>
                  </a:lnTo>
                  <a:lnTo>
                    <a:pt x="1785200" y="304419"/>
                  </a:lnTo>
                  <a:close/>
                </a:path>
                <a:path w="2064385" h="2157729">
                  <a:moveTo>
                    <a:pt x="1815045" y="331978"/>
                  </a:moveTo>
                  <a:lnTo>
                    <a:pt x="1803107" y="317119"/>
                  </a:lnTo>
                  <a:lnTo>
                    <a:pt x="1697062" y="403098"/>
                  </a:lnTo>
                  <a:lnTo>
                    <a:pt x="1709000" y="417957"/>
                  </a:lnTo>
                  <a:lnTo>
                    <a:pt x="1815045" y="331978"/>
                  </a:lnTo>
                  <a:close/>
                </a:path>
                <a:path w="2064385" h="2157729">
                  <a:moveTo>
                    <a:pt x="1871306" y="399669"/>
                  </a:moveTo>
                  <a:lnTo>
                    <a:pt x="1861146" y="383540"/>
                  </a:lnTo>
                  <a:lnTo>
                    <a:pt x="1745576" y="456057"/>
                  </a:lnTo>
                  <a:lnTo>
                    <a:pt x="1755736" y="472186"/>
                  </a:lnTo>
                  <a:lnTo>
                    <a:pt x="1871306" y="399669"/>
                  </a:lnTo>
                  <a:close/>
                </a:path>
                <a:path w="2064385" h="2157729">
                  <a:moveTo>
                    <a:pt x="1892642" y="428117"/>
                  </a:moveTo>
                  <a:lnTo>
                    <a:pt x="1882863" y="411734"/>
                  </a:lnTo>
                  <a:lnTo>
                    <a:pt x="1765515" y="481584"/>
                  </a:lnTo>
                  <a:lnTo>
                    <a:pt x="1775294" y="497967"/>
                  </a:lnTo>
                  <a:lnTo>
                    <a:pt x="1892642" y="428117"/>
                  </a:lnTo>
                  <a:close/>
                </a:path>
                <a:path w="2064385" h="2157729">
                  <a:moveTo>
                    <a:pt x="1917153" y="464820"/>
                  </a:moveTo>
                  <a:lnTo>
                    <a:pt x="1907882" y="448183"/>
                  </a:lnTo>
                  <a:lnTo>
                    <a:pt x="1788629" y="514731"/>
                  </a:lnTo>
                  <a:lnTo>
                    <a:pt x="1797900" y="531368"/>
                  </a:lnTo>
                  <a:lnTo>
                    <a:pt x="1917153" y="464820"/>
                  </a:lnTo>
                  <a:close/>
                </a:path>
                <a:path w="2064385" h="2157729">
                  <a:moveTo>
                    <a:pt x="1937727" y="491744"/>
                  </a:moveTo>
                  <a:lnTo>
                    <a:pt x="1928456" y="475107"/>
                  </a:lnTo>
                  <a:lnTo>
                    <a:pt x="1809330" y="541782"/>
                  </a:lnTo>
                  <a:lnTo>
                    <a:pt x="1818601" y="558419"/>
                  </a:lnTo>
                  <a:lnTo>
                    <a:pt x="1937727" y="491744"/>
                  </a:lnTo>
                  <a:close/>
                </a:path>
                <a:path w="2064385" h="2157729">
                  <a:moveTo>
                    <a:pt x="1975700" y="564007"/>
                  </a:moveTo>
                  <a:lnTo>
                    <a:pt x="1967445" y="546862"/>
                  </a:lnTo>
                  <a:lnTo>
                    <a:pt x="1844382" y="606044"/>
                  </a:lnTo>
                  <a:lnTo>
                    <a:pt x="1852637" y="623189"/>
                  </a:lnTo>
                  <a:lnTo>
                    <a:pt x="1975700" y="564007"/>
                  </a:lnTo>
                  <a:close/>
                </a:path>
                <a:path w="2064385" h="2157729">
                  <a:moveTo>
                    <a:pt x="1994242" y="607568"/>
                  </a:moveTo>
                  <a:lnTo>
                    <a:pt x="1987003" y="589915"/>
                  </a:lnTo>
                  <a:lnTo>
                    <a:pt x="1860765" y="641858"/>
                  </a:lnTo>
                  <a:lnTo>
                    <a:pt x="1868004" y="659511"/>
                  </a:lnTo>
                  <a:lnTo>
                    <a:pt x="1994242" y="607568"/>
                  </a:lnTo>
                  <a:close/>
                </a:path>
                <a:path w="2064385" h="2157729">
                  <a:moveTo>
                    <a:pt x="2006942" y="644017"/>
                  </a:moveTo>
                  <a:lnTo>
                    <a:pt x="1999703" y="626491"/>
                  </a:lnTo>
                  <a:lnTo>
                    <a:pt x="1873465" y="678434"/>
                  </a:lnTo>
                  <a:lnTo>
                    <a:pt x="1880704" y="695960"/>
                  </a:lnTo>
                  <a:lnTo>
                    <a:pt x="2006942" y="644017"/>
                  </a:lnTo>
                  <a:close/>
                </a:path>
                <a:path w="2064385" h="2157729">
                  <a:moveTo>
                    <a:pt x="2022817" y="675767"/>
                  </a:moveTo>
                  <a:lnTo>
                    <a:pt x="2015578" y="658241"/>
                  </a:lnTo>
                  <a:lnTo>
                    <a:pt x="1889340" y="710184"/>
                  </a:lnTo>
                  <a:lnTo>
                    <a:pt x="1896579" y="727710"/>
                  </a:lnTo>
                  <a:lnTo>
                    <a:pt x="2022817" y="675767"/>
                  </a:lnTo>
                  <a:close/>
                </a:path>
                <a:path w="2064385" h="2157729">
                  <a:moveTo>
                    <a:pt x="2044407" y="756158"/>
                  </a:moveTo>
                  <a:lnTo>
                    <a:pt x="2038184" y="738124"/>
                  </a:lnTo>
                  <a:lnTo>
                    <a:pt x="1909025" y="782193"/>
                  </a:lnTo>
                  <a:lnTo>
                    <a:pt x="1915248" y="800227"/>
                  </a:lnTo>
                  <a:lnTo>
                    <a:pt x="2044407" y="756158"/>
                  </a:lnTo>
                  <a:close/>
                </a:path>
                <a:path w="2064385" h="2157729">
                  <a:moveTo>
                    <a:pt x="2054440" y="792607"/>
                  </a:moveTo>
                  <a:lnTo>
                    <a:pt x="2049106" y="774319"/>
                  </a:lnTo>
                  <a:lnTo>
                    <a:pt x="1918042" y="812419"/>
                  </a:lnTo>
                  <a:lnTo>
                    <a:pt x="1923376" y="830707"/>
                  </a:lnTo>
                  <a:lnTo>
                    <a:pt x="2054440" y="792607"/>
                  </a:lnTo>
                  <a:close/>
                </a:path>
                <a:path w="2064385" h="2157729">
                  <a:moveTo>
                    <a:pt x="2059266" y="830707"/>
                  </a:moveTo>
                  <a:lnTo>
                    <a:pt x="2053932" y="812419"/>
                  </a:lnTo>
                  <a:lnTo>
                    <a:pt x="1922741" y="850519"/>
                  </a:lnTo>
                  <a:lnTo>
                    <a:pt x="1928075" y="868807"/>
                  </a:lnTo>
                  <a:lnTo>
                    <a:pt x="2059266" y="830707"/>
                  </a:lnTo>
                  <a:close/>
                </a:path>
                <a:path w="2064385" h="2157729">
                  <a:moveTo>
                    <a:pt x="2064346" y="876935"/>
                  </a:moveTo>
                  <a:lnTo>
                    <a:pt x="2059901" y="858393"/>
                  </a:lnTo>
                  <a:lnTo>
                    <a:pt x="1927186" y="890016"/>
                  </a:lnTo>
                  <a:lnTo>
                    <a:pt x="1931631" y="908558"/>
                  </a:lnTo>
                  <a:lnTo>
                    <a:pt x="2064346" y="876935"/>
                  </a:lnTo>
                  <a:close/>
                </a:path>
              </a:pathLst>
            </a:custGeom>
            <a:solidFill>
              <a:srgbClr val="DBDA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5342" y="3743452"/>
              <a:ext cx="192062" cy="1235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5561" y="3764279"/>
              <a:ext cx="175260" cy="132715"/>
            </a:xfrm>
            <a:custGeom>
              <a:avLst/>
              <a:gdLst/>
              <a:ahLst/>
              <a:cxnLst/>
              <a:rect l="l" t="t" r="r" b="b"/>
              <a:pathLst>
                <a:path w="175259" h="132714">
                  <a:moveTo>
                    <a:pt x="25539" y="23368"/>
                  </a:moveTo>
                  <a:lnTo>
                    <a:pt x="6527" y="22225"/>
                  </a:lnTo>
                  <a:lnTo>
                    <a:pt x="0" y="131572"/>
                  </a:lnTo>
                  <a:lnTo>
                    <a:pt x="19011" y="132715"/>
                  </a:lnTo>
                  <a:lnTo>
                    <a:pt x="25539" y="23368"/>
                  </a:lnTo>
                  <a:close/>
                </a:path>
                <a:path w="175259" h="132714">
                  <a:moveTo>
                    <a:pt x="70548" y="13335"/>
                  </a:moveTo>
                  <a:lnTo>
                    <a:pt x="51498" y="13081"/>
                  </a:lnTo>
                  <a:lnTo>
                    <a:pt x="50241" y="122555"/>
                  </a:lnTo>
                  <a:lnTo>
                    <a:pt x="69291" y="122809"/>
                  </a:lnTo>
                  <a:lnTo>
                    <a:pt x="70548" y="13335"/>
                  </a:lnTo>
                  <a:close/>
                </a:path>
                <a:path w="175259" h="132714">
                  <a:moveTo>
                    <a:pt x="125653" y="7112"/>
                  </a:moveTo>
                  <a:lnTo>
                    <a:pt x="106616" y="6604"/>
                  </a:lnTo>
                  <a:lnTo>
                    <a:pt x="103085" y="116078"/>
                  </a:lnTo>
                  <a:lnTo>
                    <a:pt x="122123" y="116586"/>
                  </a:lnTo>
                  <a:lnTo>
                    <a:pt x="125653" y="7112"/>
                  </a:lnTo>
                  <a:close/>
                </a:path>
                <a:path w="175259" h="132714">
                  <a:moveTo>
                    <a:pt x="175247" y="1270"/>
                  </a:moveTo>
                  <a:lnTo>
                    <a:pt x="156235" y="0"/>
                  </a:lnTo>
                  <a:lnTo>
                    <a:pt x="148755" y="109220"/>
                  </a:lnTo>
                  <a:lnTo>
                    <a:pt x="167754" y="110490"/>
                  </a:lnTo>
                  <a:lnTo>
                    <a:pt x="175247" y="1270"/>
                  </a:lnTo>
                  <a:close/>
                </a:path>
              </a:pathLst>
            </a:custGeom>
            <a:solidFill>
              <a:srgbClr val="DBDA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57149" y="3805173"/>
              <a:ext cx="180416" cy="15735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347" y="4007358"/>
              <a:ext cx="70485" cy="94615"/>
            </a:xfrm>
            <a:custGeom>
              <a:avLst/>
              <a:gdLst/>
              <a:ahLst/>
              <a:cxnLst/>
              <a:rect l="l" t="t" r="r" b="b"/>
              <a:pathLst>
                <a:path w="70485" h="94614">
                  <a:moveTo>
                    <a:pt x="15988" y="0"/>
                  </a:moveTo>
                  <a:lnTo>
                    <a:pt x="0" y="10287"/>
                  </a:lnTo>
                  <a:lnTo>
                    <a:pt x="54380" y="94234"/>
                  </a:lnTo>
                  <a:lnTo>
                    <a:pt x="70368" y="83947"/>
                  </a:lnTo>
                  <a:lnTo>
                    <a:pt x="15988" y="0"/>
                  </a:lnTo>
                  <a:close/>
                </a:path>
              </a:pathLst>
            </a:custGeom>
            <a:solidFill>
              <a:srgbClr val="DBDA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0298" y="3892803"/>
              <a:ext cx="192058" cy="15913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95" y="3640073"/>
              <a:ext cx="2193925" cy="2694940"/>
            </a:xfrm>
            <a:custGeom>
              <a:avLst/>
              <a:gdLst/>
              <a:ahLst/>
              <a:cxnLst/>
              <a:rect l="l" t="t" r="r" b="b"/>
              <a:pathLst>
                <a:path w="2193925" h="2694940">
                  <a:moveTo>
                    <a:pt x="111658" y="1685417"/>
                  </a:moveTo>
                  <a:lnTo>
                    <a:pt x="101765" y="1669161"/>
                  </a:lnTo>
                  <a:lnTo>
                    <a:pt x="0" y="1731010"/>
                  </a:lnTo>
                  <a:lnTo>
                    <a:pt x="9893" y="1747266"/>
                  </a:lnTo>
                  <a:lnTo>
                    <a:pt x="111658" y="1685417"/>
                  </a:lnTo>
                  <a:close/>
                </a:path>
                <a:path w="2193925" h="2694940">
                  <a:moveTo>
                    <a:pt x="132346" y="434213"/>
                  </a:moveTo>
                  <a:lnTo>
                    <a:pt x="29235" y="251841"/>
                  </a:lnTo>
                  <a:lnTo>
                    <a:pt x="12661" y="261239"/>
                  </a:lnTo>
                  <a:lnTo>
                    <a:pt x="115760" y="443611"/>
                  </a:lnTo>
                  <a:lnTo>
                    <a:pt x="132346" y="434213"/>
                  </a:lnTo>
                  <a:close/>
                </a:path>
                <a:path w="2193925" h="2694940">
                  <a:moveTo>
                    <a:pt x="232613" y="2481567"/>
                  </a:moveTo>
                  <a:lnTo>
                    <a:pt x="214884" y="2474620"/>
                  </a:lnTo>
                  <a:lnTo>
                    <a:pt x="131470" y="2687459"/>
                  </a:lnTo>
                  <a:lnTo>
                    <a:pt x="149212" y="2694406"/>
                  </a:lnTo>
                  <a:lnTo>
                    <a:pt x="232613" y="2481567"/>
                  </a:lnTo>
                  <a:close/>
                </a:path>
                <a:path w="2193925" h="2694940">
                  <a:moveTo>
                    <a:pt x="356336" y="329438"/>
                  </a:moveTo>
                  <a:lnTo>
                    <a:pt x="295859" y="128778"/>
                  </a:lnTo>
                  <a:lnTo>
                    <a:pt x="277622" y="134239"/>
                  </a:lnTo>
                  <a:lnTo>
                    <a:pt x="338099" y="334899"/>
                  </a:lnTo>
                  <a:lnTo>
                    <a:pt x="356336" y="329438"/>
                  </a:lnTo>
                  <a:close/>
                </a:path>
                <a:path w="2193925" h="2694940">
                  <a:moveTo>
                    <a:pt x="362635" y="962660"/>
                  </a:moveTo>
                  <a:lnTo>
                    <a:pt x="140817" y="648970"/>
                  </a:lnTo>
                  <a:lnTo>
                    <a:pt x="125272" y="659892"/>
                  </a:lnTo>
                  <a:lnTo>
                    <a:pt x="347091" y="973582"/>
                  </a:lnTo>
                  <a:lnTo>
                    <a:pt x="362635" y="962660"/>
                  </a:lnTo>
                  <a:close/>
                </a:path>
                <a:path w="2193925" h="2694940">
                  <a:moveTo>
                    <a:pt x="448906" y="2477579"/>
                  </a:moveTo>
                  <a:lnTo>
                    <a:pt x="430060" y="2474772"/>
                  </a:lnTo>
                  <a:lnTo>
                    <a:pt x="397776" y="2691447"/>
                  </a:lnTo>
                  <a:lnTo>
                    <a:pt x="416623" y="2694254"/>
                  </a:lnTo>
                  <a:lnTo>
                    <a:pt x="448906" y="2477579"/>
                  </a:lnTo>
                  <a:close/>
                </a:path>
                <a:path w="2193925" h="2694940">
                  <a:moveTo>
                    <a:pt x="688390" y="2653830"/>
                  </a:moveTo>
                  <a:lnTo>
                    <a:pt x="678980" y="2444496"/>
                  </a:lnTo>
                  <a:lnTo>
                    <a:pt x="659942" y="2445347"/>
                  </a:lnTo>
                  <a:lnTo>
                    <a:pt x="669353" y="2654681"/>
                  </a:lnTo>
                  <a:lnTo>
                    <a:pt x="688390" y="2653830"/>
                  </a:lnTo>
                  <a:close/>
                </a:path>
                <a:path w="2193925" h="2694940">
                  <a:moveTo>
                    <a:pt x="838555" y="14859"/>
                  </a:moveTo>
                  <a:lnTo>
                    <a:pt x="819645" y="12446"/>
                  </a:lnTo>
                  <a:lnTo>
                    <a:pt x="792353" y="229743"/>
                  </a:lnTo>
                  <a:lnTo>
                    <a:pt x="811263" y="232156"/>
                  </a:lnTo>
                  <a:lnTo>
                    <a:pt x="838555" y="14859"/>
                  </a:lnTo>
                  <a:close/>
                </a:path>
                <a:path w="2193925" h="2694940">
                  <a:moveTo>
                    <a:pt x="966063" y="2575306"/>
                  </a:moveTo>
                  <a:lnTo>
                    <a:pt x="911847" y="2372893"/>
                  </a:lnTo>
                  <a:lnTo>
                    <a:pt x="893445" y="2377821"/>
                  </a:lnTo>
                  <a:lnTo>
                    <a:pt x="947661" y="2580233"/>
                  </a:lnTo>
                  <a:lnTo>
                    <a:pt x="966063" y="2575306"/>
                  </a:lnTo>
                  <a:close/>
                </a:path>
                <a:path w="2193925" h="2694940">
                  <a:moveTo>
                    <a:pt x="1109649" y="5969"/>
                  </a:moveTo>
                  <a:lnTo>
                    <a:pt x="1091565" y="0"/>
                  </a:lnTo>
                  <a:lnTo>
                    <a:pt x="1016558" y="225933"/>
                  </a:lnTo>
                  <a:lnTo>
                    <a:pt x="1034643" y="231902"/>
                  </a:lnTo>
                  <a:lnTo>
                    <a:pt x="1109649" y="5969"/>
                  </a:lnTo>
                  <a:close/>
                </a:path>
                <a:path w="2193925" h="2694940">
                  <a:moveTo>
                    <a:pt x="1118285" y="2042109"/>
                  </a:moveTo>
                  <a:lnTo>
                    <a:pt x="896467" y="1728470"/>
                  </a:lnTo>
                  <a:lnTo>
                    <a:pt x="880922" y="1739392"/>
                  </a:lnTo>
                  <a:lnTo>
                    <a:pt x="1102741" y="2053107"/>
                  </a:lnTo>
                  <a:lnTo>
                    <a:pt x="1118285" y="2042109"/>
                  </a:lnTo>
                  <a:close/>
                </a:path>
                <a:path w="2193925" h="2694940">
                  <a:moveTo>
                    <a:pt x="1220101" y="2456459"/>
                  </a:moveTo>
                  <a:lnTo>
                    <a:pt x="1126337" y="2269058"/>
                  </a:lnTo>
                  <a:lnTo>
                    <a:pt x="1109306" y="2277580"/>
                  </a:lnTo>
                  <a:lnTo>
                    <a:pt x="1203071" y="2464993"/>
                  </a:lnTo>
                  <a:lnTo>
                    <a:pt x="1220101" y="2456459"/>
                  </a:lnTo>
                  <a:close/>
                </a:path>
                <a:path w="2193925" h="2694940">
                  <a:moveTo>
                    <a:pt x="1360030" y="53975"/>
                  </a:moveTo>
                  <a:lnTo>
                    <a:pt x="1343266" y="44704"/>
                  </a:lnTo>
                  <a:lnTo>
                    <a:pt x="1225016" y="260477"/>
                  </a:lnTo>
                  <a:lnTo>
                    <a:pt x="1241717" y="269748"/>
                  </a:lnTo>
                  <a:lnTo>
                    <a:pt x="1360030" y="53975"/>
                  </a:lnTo>
                  <a:close/>
                </a:path>
                <a:path w="2193925" h="2694940">
                  <a:moveTo>
                    <a:pt x="1465059" y="2299589"/>
                  </a:moveTo>
                  <a:lnTo>
                    <a:pt x="1333233" y="2136724"/>
                  </a:lnTo>
                  <a:lnTo>
                    <a:pt x="1318374" y="2148713"/>
                  </a:lnTo>
                  <a:lnTo>
                    <a:pt x="1450200" y="2311577"/>
                  </a:lnTo>
                  <a:lnTo>
                    <a:pt x="1465059" y="2299589"/>
                  </a:lnTo>
                  <a:close/>
                </a:path>
                <a:path w="2193925" h="2694940">
                  <a:moveTo>
                    <a:pt x="1579105" y="772922"/>
                  </a:moveTo>
                  <a:lnTo>
                    <a:pt x="1569326" y="756666"/>
                  </a:lnTo>
                  <a:lnTo>
                    <a:pt x="1139177" y="1017905"/>
                  </a:lnTo>
                  <a:lnTo>
                    <a:pt x="1149070" y="1034161"/>
                  </a:lnTo>
                  <a:lnTo>
                    <a:pt x="1579105" y="772922"/>
                  </a:lnTo>
                  <a:close/>
                </a:path>
                <a:path w="2193925" h="2694940">
                  <a:moveTo>
                    <a:pt x="1595488" y="126746"/>
                  </a:moveTo>
                  <a:lnTo>
                    <a:pt x="1580248" y="115316"/>
                  </a:lnTo>
                  <a:lnTo>
                    <a:pt x="1421244" y="327406"/>
                  </a:lnTo>
                  <a:lnTo>
                    <a:pt x="1436484" y="338836"/>
                  </a:lnTo>
                  <a:lnTo>
                    <a:pt x="1595488" y="126746"/>
                  </a:lnTo>
                  <a:close/>
                </a:path>
                <a:path w="2193925" h="2694940">
                  <a:moveTo>
                    <a:pt x="1669656" y="1357884"/>
                  </a:moveTo>
                  <a:lnTo>
                    <a:pt x="1411846" y="1338834"/>
                  </a:lnTo>
                  <a:lnTo>
                    <a:pt x="1345044" y="1510284"/>
                  </a:lnTo>
                  <a:lnTo>
                    <a:pt x="1392796" y="1519809"/>
                  </a:lnTo>
                  <a:lnTo>
                    <a:pt x="1440548" y="1386459"/>
                  </a:lnTo>
                  <a:lnTo>
                    <a:pt x="1507350" y="1395984"/>
                  </a:lnTo>
                  <a:lnTo>
                    <a:pt x="1469123" y="1510284"/>
                  </a:lnTo>
                  <a:lnTo>
                    <a:pt x="1507350" y="1510284"/>
                  </a:lnTo>
                  <a:lnTo>
                    <a:pt x="1555102" y="1395984"/>
                  </a:lnTo>
                  <a:lnTo>
                    <a:pt x="1602854" y="1395984"/>
                  </a:lnTo>
                  <a:lnTo>
                    <a:pt x="1564627" y="1519809"/>
                  </a:lnTo>
                  <a:lnTo>
                    <a:pt x="1612379" y="1529334"/>
                  </a:lnTo>
                  <a:lnTo>
                    <a:pt x="1669656" y="1357884"/>
                  </a:lnTo>
                  <a:close/>
                </a:path>
                <a:path w="2193925" h="2694940">
                  <a:moveTo>
                    <a:pt x="1681594" y="2107908"/>
                  </a:moveTo>
                  <a:lnTo>
                    <a:pt x="1509636" y="1988210"/>
                  </a:lnTo>
                  <a:lnTo>
                    <a:pt x="1498714" y="2003844"/>
                  </a:lnTo>
                  <a:lnTo>
                    <a:pt x="1670672" y="2123554"/>
                  </a:lnTo>
                  <a:lnTo>
                    <a:pt x="1681594" y="2107908"/>
                  </a:lnTo>
                  <a:close/>
                </a:path>
                <a:path w="2193925" h="2694940">
                  <a:moveTo>
                    <a:pt x="1793608" y="249047"/>
                  </a:moveTo>
                  <a:lnTo>
                    <a:pt x="1780527" y="235331"/>
                  </a:lnTo>
                  <a:lnTo>
                    <a:pt x="1588249" y="417830"/>
                  </a:lnTo>
                  <a:lnTo>
                    <a:pt x="1601330" y="431546"/>
                  </a:lnTo>
                  <a:lnTo>
                    <a:pt x="1793608" y="249047"/>
                  </a:lnTo>
                  <a:close/>
                </a:path>
                <a:path w="2193925" h="2694940">
                  <a:moveTo>
                    <a:pt x="1864474" y="1909445"/>
                  </a:moveTo>
                  <a:lnTo>
                    <a:pt x="1663814" y="1813687"/>
                  </a:lnTo>
                  <a:lnTo>
                    <a:pt x="1655559" y="1830959"/>
                  </a:lnTo>
                  <a:lnTo>
                    <a:pt x="1856219" y="1926590"/>
                  </a:lnTo>
                  <a:lnTo>
                    <a:pt x="1864474" y="1909445"/>
                  </a:lnTo>
                  <a:close/>
                </a:path>
                <a:path w="2193925" h="2694940">
                  <a:moveTo>
                    <a:pt x="1956295" y="399161"/>
                  </a:moveTo>
                  <a:lnTo>
                    <a:pt x="1944865" y="383794"/>
                  </a:lnTo>
                  <a:lnTo>
                    <a:pt x="1724139" y="547116"/>
                  </a:lnTo>
                  <a:lnTo>
                    <a:pt x="1735442" y="562483"/>
                  </a:lnTo>
                  <a:lnTo>
                    <a:pt x="1956295" y="399161"/>
                  </a:lnTo>
                  <a:close/>
                </a:path>
                <a:path w="2193925" h="2694940">
                  <a:moveTo>
                    <a:pt x="2021446" y="1681607"/>
                  </a:moveTo>
                  <a:lnTo>
                    <a:pt x="1788147" y="1633601"/>
                  </a:lnTo>
                  <a:lnTo>
                    <a:pt x="1784337" y="1652270"/>
                  </a:lnTo>
                  <a:lnTo>
                    <a:pt x="2017636" y="1700276"/>
                  </a:lnTo>
                  <a:lnTo>
                    <a:pt x="2021446" y="1681607"/>
                  </a:lnTo>
                  <a:close/>
                </a:path>
                <a:path w="2193925" h="2694940">
                  <a:moveTo>
                    <a:pt x="2070468" y="581152"/>
                  </a:moveTo>
                  <a:lnTo>
                    <a:pt x="2061324" y="564388"/>
                  </a:lnTo>
                  <a:lnTo>
                    <a:pt x="1829041" y="692150"/>
                  </a:lnTo>
                  <a:lnTo>
                    <a:pt x="1838185" y="708914"/>
                  </a:lnTo>
                  <a:lnTo>
                    <a:pt x="2070468" y="581152"/>
                  </a:lnTo>
                  <a:close/>
                </a:path>
                <a:path w="2193925" h="2694940">
                  <a:moveTo>
                    <a:pt x="2158733" y="787019"/>
                  </a:moveTo>
                  <a:lnTo>
                    <a:pt x="2152383" y="769112"/>
                  </a:lnTo>
                  <a:lnTo>
                    <a:pt x="1902574" y="857758"/>
                  </a:lnTo>
                  <a:lnTo>
                    <a:pt x="1908924" y="875665"/>
                  </a:lnTo>
                  <a:lnTo>
                    <a:pt x="2158733" y="787019"/>
                  </a:lnTo>
                  <a:close/>
                </a:path>
                <a:path w="2193925" h="2694940">
                  <a:moveTo>
                    <a:pt x="2187435" y="1235075"/>
                  </a:moveTo>
                  <a:lnTo>
                    <a:pt x="2185784" y="1216152"/>
                  </a:lnTo>
                  <a:lnTo>
                    <a:pt x="1921624" y="1238377"/>
                  </a:lnTo>
                  <a:lnTo>
                    <a:pt x="1923148" y="1257300"/>
                  </a:lnTo>
                  <a:lnTo>
                    <a:pt x="2187435" y="1235075"/>
                  </a:lnTo>
                  <a:close/>
                </a:path>
                <a:path w="2193925" h="2694940">
                  <a:moveTo>
                    <a:pt x="2193912" y="1001268"/>
                  </a:moveTo>
                  <a:lnTo>
                    <a:pt x="2189721" y="982726"/>
                  </a:lnTo>
                  <a:lnTo>
                    <a:pt x="1931022" y="1040384"/>
                  </a:lnTo>
                  <a:lnTo>
                    <a:pt x="1935086" y="1058926"/>
                  </a:lnTo>
                  <a:lnTo>
                    <a:pt x="2193912" y="1001268"/>
                  </a:lnTo>
                  <a:close/>
                </a:path>
              </a:pathLst>
            </a:custGeom>
            <a:solidFill>
              <a:srgbClr val="DBDA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480" y="4207764"/>
              <a:ext cx="283464" cy="2377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74419" y="5559552"/>
              <a:ext cx="132588" cy="12344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24939" y="4311396"/>
              <a:ext cx="210311" cy="21945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655" y="3687444"/>
              <a:ext cx="2113915" cy="2518410"/>
            </a:xfrm>
            <a:custGeom>
              <a:avLst/>
              <a:gdLst/>
              <a:ahLst/>
              <a:cxnLst/>
              <a:rect l="l" t="t" r="r" b="b"/>
              <a:pathLst>
                <a:path w="2113915" h="2518410">
                  <a:moveTo>
                    <a:pt x="10680" y="2403983"/>
                  </a:moveTo>
                  <a:lnTo>
                    <a:pt x="12" y="2403983"/>
                  </a:lnTo>
                  <a:lnTo>
                    <a:pt x="12" y="2422271"/>
                  </a:lnTo>
                  <a:lnTo>
                    <a:pt x="10680" y="2403983"/>
                  </a:lnTo>
                  <a:close/>
                </a:path>
                <a:path w="2113915" h="2518410">
                  <a:moveTo>
                    <a:pt x="48780" y="434594"/>
                  </a:moveTo>
                  <a:lnTo>
                    <a:pt x="0" y="367919"/>
                  </a:lnTo>
                  <a:lnTo>
                    <a:pt x="12" y="406019"/>
                  </a:lnTo>
                  <a:lnTo>
                    <a:pt x="29273" y="444119"/>
                  </a:lnTo>
                  <a:lnTo>
                    <a:pt x="48780" y="434594"/>
                  </a:lnTo>
                  <a:close/>
                </a:path>
                <a:path w="2113915" h="2518410">
                  <a:moveTo>
                    <a:pt x="57924" y="2413127"/>
                  </a:moveTo>
                  <a:lnTo>
                    <a:pt x="38620" y="2413127"/>
                  </a:lnTo>
                  <a:lnTo>
                    <a:pt x="12" y="2470480"/>
                  </a:lnTo>
                  <a:lnTo>
                    <a:pt x="12" y="2518283"/>
                  </a:lnTo>
                  <a:lnTo>
                    <a:pt x="57924" y="2413127"/>
                  </a:lnTo>
                  <a:close/>
                </a:path>
                <a:path w="2113915" h="2518410">
                  <a:moveTo>
                    <a:pt x="575094" y="218694"/>
                  </a:moveTo>
                  <a:lnTo>
                    <a:pt x="562444" y="0"/>
                  </a:lnTo>
                  <a:lnTo>
                    <a:pt x="543420" y="1016"/>
                  </a:lnTo>
                  <a:lnTo>
                    <a:pt x="556069" y="219710"/>
                  </a:lnTo>
                  <a:lnTo>
                    <a:pt x="575094" y="218694"/>
                  </a:lnTo>
                  <a:close/>
                </a:path>
                <a:path w="2113915" h="2518410">
                  <a:moveTo>
                    <a:pt x="2113800" y="1403223"/>
                  </a:moveTo>
                  <a:lnTo>
                    <a:pt x="1858784" y="1385062"/>
                  </a:lnTo>
                  <a:lnTo>
                    <a:pt x="1857514" y="1404112"/>
                  </a:lnTo>
                  <a:lnTo>
                    <a:pt x="2112403" y="1422273"/>
                  </a:lnTo>
                  <a:lnTo>
                    <a:pt x="2113800" y="1403223"/>
                  </a:lnTo>
                  <a:close/>
                </a:path>
              </a:pathLst>
            </a:custGeom>
            <a:solidFill>
              <a:srgbClr val="DBDA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20979" y="5674478"/>
              <a:ext cx="223837" cy="24168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91276" y="5632897"/>
              <a:ext cx="94315" cy="11813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373379" y="3973067"/>
            <a:ext cx="551688" cy="20193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112776" y="0"/>
            <a:ext cx="8943340" cy="1411605"/>
            <a:chOff x="112776" y="0"/>
            <a:chExt cx="8943340" cy="1411605"/>
          </a:xfrm>
        </p:grpSpPr>
        <p:sp>
          <p:nvSpPr>
            <p:cNvPr id="20" name="object 20"/>
            <p:cNvSpPr/>
            <p:nvPr/>
          </p:nvSpPr>
          <p:spPr>
            <a:xfrm>
              <a:off x="414528" y="0"/>
              <a:ext cx="8435340" cy="67970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34696" y="365759"/>
              <a:ext cx="8793480" cy="67970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2776" y="731519"/>
              <a:ext cx="8942832" cy="67970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289661" y="84531"/>
            <a:ext cx="855916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12700" algn="ctr">
              <a:lnSpc>
                <a:spcPct val="100000"/>
              </a:lnSpc>
              <a:spcBef>
                <a:spcPts val="100"/>
              </a:spcBef>
              <a:tabLst>
                <a:tab pos="6779259" algn="l"/>
              </a:tabLst>
            </a:pPr>
            <a:r>
              <a:rPr sz="2400" dirty="0"/>
              <a:t>A copper </a:t>
            </a:r>
            <a:r>
              <a:rPr sz="2400" spc="-5" dirty="0"/>
              <a:t>ring </a:t>
            </a:r>
            <a:r>
              <a:rPr sz="2400" dirty="0"/>
              <a:t>passes </a:t>
            </a:r>
            <a:r>
              <a:rPr sz="2400" spc="-5" dirty="0"/>
              <a:t>through </a:t>
            </a:r>
            <a:r>
              <a:rPr sz="2400" dirty="0"/>
              <a:t>a rectangular </a:t>
            </a:r>
            <a:r>
              <a:rPr sz="2400" spc="-5" dirty="0"/>
              <a:t>region where </a:t>
            </a:r>
            <a:r>
              <a:rPr sz="2400" dirty="0"/>
              <a:t>a  </a:t>
            </a:r>
            <a:r>
              <a:rPr sz="2400" spc="-5" dirty="0"/>
              <a:t>constant magnetic field </a:t>
            </a:r>
            <a:r>
              <a:rPr sz="2400" dirty="0"/>
              <a:t>is directed into</a:t>
            </a:r>
            <a:r>
              <a:rPr sz="2400" spc="20" dirty="0"/>
              <a:t> </a:t>
            </a:r>
            <a:r>
              <a:rPr sz="2400" spc="-5" dirty="0"/>
              <a:t>the</a:t>
            </a:r>
            <a:r>
              <a:rPr sz="2400" spc="10" dirty="0"/>
              <a:t> </a:t>
            </a:r>
            <a:r>
              <a:rPr sz="2400" spc="-5" dirty="0"/>
              <a:t>page.	</a:t>
            </a:r>
            <a:r>
              <a:rPr sz="2400" dirty="0"/>
              <a:t>The </a:t>
            </a:r>
            <a:r>
              <a:rPr sz="2400" spc="-5" dirty="0"/>
              <a:t>picture  shows </a:t>
            </a:r>
            <a:r>
              <a:rPr sz="2400" dirty="0"/>
              <a:t>that a </a:t>
            </a:r>
            <a:r>
              <a:rPr sz="2400" spc="-5" dirty="0"/>
              <a:t>current </a:t>
            </a:r>
            <a:r>
              <a:rPr sz="2400" dirty="0"/>
              <a:t>is induced </a:t>
            </a:r>
            <a:r>
              <a:rPr sz="2400" spc="-5" dirty="0"/>
              <a:t>in the ring </a:t>
            </a:r>
            <a:r>
              <a:rPr sz="2400" dirty="0"/>
              <a:t>at locations 2 </a:t>
            </a:r>
            <a:r>
              <a:rPr sz="2400" spc="-5" dirty="0"/>
              <a:t>and</a:t>
            </a:r>
            <a:r>
              <a:rPr sz="2400" spc="-75" dirty="0"/>
              <a:t> </a:t>
            </a:r>
            <a:r>
              <a:rPr sz="2400" spc="-5" dirty="0"/>
              <a:t>4.</a:t>
            </a:r>
            <a:endParaRPr sz="2400"/>
          </a:p>
        </p:txBody>
      </p:sp>
      <p:grpSp>
        <p:nvGrpSpPr>
          <p:cNvPr id="24" name="object 24"/>
          <p:cNvGrpSpPr/>
          <p:nvPr/>
        </p:nvGrpSpPr>
        <p:grpSpPr>
          <a:xfrm>
            <a:off x="0" y="1379219"/>
            <a:ext cx="4448810" cy="5203190"/>
            <a:chOff x="0" y="1379219"/>
            <a:chExt cx="4448810" cy="5203190"/>
          </a:xfrm>
        </p:grpSpPr>
        <p:sp>
          <p:nvSpPr>
            <p:cNvPr id="25" name="object 25"/>
            <p:cNvSpPr/>
            <p:nvPr/>
          </p:nvSpPr>
          <p:spPr>
            <a:xfrm>
              <a:off x="0" y="1444751"/>
              <a:ext cx="416052" cy="46329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64819" y="1379219"/>
              <a:ext cx="3890772" cy="56997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64819" y="1653539"/>
              <a:ext cx="2619756" cy="56997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0" y="2054351"/>
              <a:ext cx="416052" cy="46329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64819" y="1988819"/>
              <a:ext cx="3368040" cy="56997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64819" y="2263139"/>
              <a:ext cx="3438144" cy="56997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64819" y="2537459"/>
              <a:ext cx="3899916" cy="56997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64819" y="2811780"/>
              <a:ext cx="3944112" cy="56997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64819" y="3086099"/>
              <a:ext cx="3339084" cy="569976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0" y="3486912"/>
              <a:ext cx="416052" cy="463295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64819" y="3421380"/>
              <a:ext cx="3241548" cy="56997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64819" y="3695699"/>
              <a:ext cx="3983736" cy="56997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64819" y="3970019"/>
              <a:ext cx="3832860" cy="56997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0" y="4370831"/>
              <a:ext cx="416052" cy="463295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64819" y="4305299"/>
              <a:ext cx="3441191" cy="569976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64819" y="4579619"/>
              <a:ext cx="3438144" cy="56997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64819" y="4853940"/>
              <a:ext cx="3899916" cy="56997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64819" y="5128260"/>
              <a:ext cx="3898391" cy="569976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64819" y="5402579"/>
              <a:ext cx="3412236" cy="569976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0" y="5803391"/>
              <a:ext cx="416052" cy="463295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64819" y="5737860"/>
              <a:ext cx="3787140" cy="569976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64819" y="6012179"/>
              <a:ext cx="1222248" cy="569976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78739" y="1448765"/>
            <a:ext cx="4121150" cy="49657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46100" indent="-533400">
              <a:lnSpc>
                <a:spcPts val="2280"/>
              </a:lnSpc>
              <a:spcBef>
                <a:spcPts val="105"/>
              </a:spcBef>
              <a:buClr>
                <a:srgbClr val="009900"/>
              </a:buClr>
              <a:buSzPct val="80000"/>
              <a:buAutoNum type="arabicPeriod"/>
              <a:tabLst>
                <a:tab pos="545465" algn="l"/>
                <a:tab pos="546100" algn="l"/>
              </a:tabLst>
            </a:pPr>
            <a:r>
              <a:rPr sz="2000" spc="-5" dirty="0">
                <a:latin typeface="Tahoma"/>
                <a:cs typeface="Tahoma"/>
              </a:rPr>
              <a:t>No current </a:t>
            </a:r>
            <a:r>
              <a:rPr sz="2000" dirty="0">
                <a:latin typeface="Tahoma"/>
                <a:cs typeface="Tahoma"/>
              </a:rPr>
              <a:t>b/c no </a:t>
            </a:r>
            <a:r>
              <a:rPr sz="2000" spc="-5" dirty="0">
                <a:latin typeface="Tahoma"/>
                <a:cs typeface="Tahoma"/>
              </a:rPr>
              <a:t>flux since</a:t>
            </a:r>
            <a:r>
              <a:rPr sz="2000" spc="-5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no</a:t>
            </a:r>
            <a:endParaRPr sz="2000">
              <a:latin typeface="Tahoma"/>
              <a:cs typeface="Tahoma"/>
            </a:endParaRPr>
          </a:p>
          <a:p>
            <a:pPr marL="546100">
              <a:lnSpc>
                <a:spcPts val="2280"/>
              </a:lnSpc>
            </a:pPr>
            <a:r>
              <a:rPr sz="2000" dirty="0">
                <a:latin typeface="Tahoma"/>
                <a:cs typeface="Tahoma"/>
              </a:rPr>
              <a:t>magnetic </a:t>
            </a:r>
            <a:r>
              <a:rPr sz="2000" spc="-5" dirty="0">
                <a:latin typeface="Tahoma"/>
                <a:cs typeface="Tahoma"/>
              </a:rPr>
              <a:t>field,</a:t>
            </a:r>
            <a:r>
              <a:rPr sz="2000" spc="-40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B=0.</a:t>
            </a:r>
            <a:endParaRPr sz="2000">
              <a:latin typeface="Tahoma"/>
              <a:cs typeface="Tahoma"/>
            </a:endParaRPr>
          </a:p>
          <a:p>
            <a:pPr marL="546100" marR="46355" indent="-533400">
              <a:lnSpc>
                <a:spcPct val="90000"/>
              </a:lnSpc>
              <a:spcBef>
                <a:spcPts val="480"/>
              </a:spcBef>
              <a:buClr>
                <a:srgbClr val="009900"/>
              </a:buClr>
              <a:buSzPct val="80000"/>
              <a:buAutoNum type="arabicPeriod" startAt="2"/>
              <a:tabLst>
                <a:tab pos="545465" algn="l"/>
                <a:tab pos="546100" algn="l"/>
                <a:tab pos="2350770" algn="l"/>
                <a:tab pos="2665730" algn="l"/>
              </a:tabLst>
            </a:pPr>
            <a:r>
              <a:rPr sz="2000" spc="-5" dirty="0">
                <a:latin typeface="Tahoma"/>
                <a:cs typeface="Tahoma"/>
              </a:rPr>
              <a:t>Flux</a:t>
            </a:r>
            <a:r>
              <a:rPr sz="2000" spc="-1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increases.	</a:t>
            </a:r>
            <a:r>
              <a:rPr sz="2000" spc="-5" dirty="0">
                <a:latin typeface="Tahoma"/>
                <a:cs typeface="Tahoma"/>
              </a:rPr>
              <a:t>External </a:t>
            </a:r>
            <a:r>
              <a:rPr sz="2000" dirty="0">
                <a:latin typeface="Tahoma"/>
                <a:cs typeface="Tahoma"/>
              </a:rPr>
              <a:t>B  points into </a:t>
            </a:r>
            <a:r>
              <a:rPr sz="2000" spc="-5" dirty="0">
                <a:latin typeface="Tahoma"/>
                <a:cs typeface="Tahoma"/>
              </a:rPr>
              <a:t>page, </a:t>
            </a:r>
            <a:r>
              <a:rPr sz="2000" dirty="0">
                <a:latin typeface="Tahoma"/>
                <a:cs typeface="Tahoma"/>
              </a:rPr>
              <a:t>so I must  move </a:t>
            </a:r>
            <a:r>
              <a:rPr sz="2000" spc="-5" dirty="0">
                <a:latin typeface="Tahoma"/>
                <a:cs typeface="Tahoma"/>
              </a:rPr>
              <a:t>to create </a:t>
            </a:r>
            <a:r>
              <a:rPr sz="2000" dirty="0">
                <a:latin typeface="Tahoma"/>
                <a:cs typeface="Tahoma"/>
              </a:rPr>
              <a:t>a B </a:t>
            </a:r>
            <a:r>
              <a:rPr sz="2000" spc="-5" dirty="0">
                <a:latin typeface="Tahoma"/>
                <a:cs typeface="Tahoma"/>
              </a:rPr>
              <a:t>that </a:t>
            </a:r>
            <a:r>
              <a:rPr sz="2000" dirty="0">
                <a:latin typeface="Tahoma"/>
                <a:cs typeface="Tahoma"/>
              </a:rPr>
              <a:t>offsets  </a:t>
            </a:r>
            <a:r>
              <a:rPr sz="2000" spc="-5" dirty="0">
                <a:latin typeface="Tahoma"/>
                <a:cs typeface="Tahoma"/>
              </a:rPr>
              <a:t>this</a:t>
            </a:r>
            <a:r>
              <a:rPr sz="2000" spc="25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flux</a:t>
            </a:r>
            <a:r>
              <a:rPr sz="2000" spc="10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increase.	</a:t>
            </a:r>
            <a:r>
              <a:rPr sz="2000" dirty="0">
                <a:latin typeface="Tahoma"/>
                <a:cs typeface="Tahoma"/>
              </a:rPr>
              <a:t>I moves</a:t>
            </a:r>
            <a:r>
              <a:rPr sz="2000" spc="-100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ccw  to counter </a:t>
            </a:r>
            <a:r>
              <a:rPr sz="2000" dirty="0">
                <a:latin typeface="Tahoma"/>
                <a:cs typeface="Tahoma"/>
              </a:rPr>
              <a:t>increase in</a:t>
            </a:r>
            <a:r>
              <a:rPr sz="2000" spc="-45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flux.</a:t>
            </a:r>
            <a:endParaRPr sz="2000">
              <a:latin typeface="Tahoma"/>
              <a:cs typeface="Tahoma"/>
            </a:endParaRPr>
          </a:p>
          <a:p>
            <a:pPr marL="546100" marR="5080" indent="-533400">
              <a:lnSpc>
                <a:spcPts val="2160"/>
              </a:lnSpc>
              <a:spcBef>
                <a:spcPts val="509"/>
              </a:spcBef>
              <a:buClr>
                <a:srgbClr val="009900"/>
              </a:buClr>
              <a:buSzPct val="80000"/>
              <a:buAutoNum type="arabicPeriod" startAt="2"/>
              <a:tabLst>
                <a:tab pos="545465" algn="l"/>
                <a:tab pos="546100" algn="l"/>
              </a:tabLst>
            </a:pPr>
            <a:r>
              <a:rPr sz="2000" spc="-5" dirty="0">
                <a:latin typeface="Tahoma"/>
                <a:cs typeface="Tahoma"/>
              </a:rPr>
              <a:t>Flux </a:t>
            </a:r>
            <a:r>
              <a:rPr sz="2000" dirty="0">
                <a:latin typeface="Tahoma"/>
                <a:cs typeface="Tahoma"/>
              </a:rPr>
              <a:t>is not </a:t>
            </a:r>
            <a:r>
              <a:rPr sz="2000" spc="-5" dirty="0">
                <a:latin typeface="Tahoma"/>
                <a:cs typeface="Tahoma"/>
              </a:rPr>
              <a:t>changing </a:t>
            </a:r>
            <a:r>
              <a:rPr sz="2000" dirty="0">
                <a:latin typeface="Tahoma"/>
                <a:cs typeface="Tahoma"/>
              </a:rPr>
              <a:t>(B is  constant, A </a:t>
            </a:r>
            <a:r>
              <a:rPr sz="2000" spc="-5" dirty="0">
                <a:latin typeface="Tahoma"/>
                <a:cs typeface="Tahoma"/>
              </a:rPr>
              <a:t>is </a:t>
            </a:r>
            <a:r>
              <a:rPr sz="2000" dirty="0">
                <a:latin typeface="Tahoma"/>
                <a:cs typeface="Tahoma"/>
              </a:rPr>
              <a:t>constant, angle</a:t>
            </a:r>
            <a:r>
              <a:rPr sz="2000" spc="-14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is  constant), so I is </a:t>
            </a:r>
            <a:r>
              <a:rPr sz="2000" spc="-5" dirty="0">
                <a:latin typeface="Tahoma"/>
                <a:cs typeface="Tahoma"/>
              </a:rPr>
              <a:t>NOT</a:t>
            </a:r>
            <a:r>
              <a:rPr sz="2000" spc="-105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induced.</a:t>
            </a:r>
            <a:endParaRPr sz="2000">
              <a:latin typeface="Tahoma"/>
              <a:cs typeface="Tahoma"/>
            </a:endParaRPr>
          </a:p>
          <a:p>
            <a:pPr marL="546100" marR="85090" indent="-533400">
              <a:lnSpc>
                <a:spcPct val="90000"/>
              </a:lnSpc>
              <a:spcBef>
                <a:spcPts val="455"/>
              </a:spcBef>
              <a:buClr>
                <a:srgbClr val="009900"/>
              </a:buClr>
              <a:buSzPct val="80000"/>
              <a:buAutoNum type="arabicPeriod" startAt="2"/>
              <a:tabLst>
                <a:tab pos="545465" algn="l"/>
                <a:tab pos="546100" algn="l"/>
                <a:tab pos="2424430" algn="l"/>
                <a:tab pos="2738755" algn="l"/>
              </a:tabLst>
            </a:pPr>
            <a:r>
              <a:rPr sz="2000" spc="-5" dirty="0">
                <a:latin typeface="Tahoma"/>
                <a:cs typeface="Tahoma"/>
              </a:rPr>
              <a:t>Flux </a:t>
            </a:r>
            <a:r>
              <a:rPr sz="2000" dirty="0">
                <a:latin typeface="Tahoma"/>
                <a:cs typeface="Tahoma"/>
              </a:rPr>
              <a:t>decreases.	</a:t>
            </a:r>
            <a:r>
              <a:rPr sz="2000" spc="-5" dirty="0">
                <a:latin typeface="Tahoma"/>
                <a:cs typeface="Tahoma"/>
              </a:rPr>
              <a:t>External </a:t>
            </a:r>
            <a:r>
              <a:rPr sz="2000" dirty="0">
                <a:latin typeface="Tahoma"/>
                <a:cs typeface="Tahoma"/>
              </a:rPr>
              <a:t>B  points into </a:t>
            </a:r>
            <a:r>
              <a:rPr sz="2000" u="heavy" spc="-5" dirty="0">
                <a:uFill>
                  <a:solidFill>
                    <a:srgbClr val="DBDAC3"/>
                  </a:solidFill>
                </a:uFill>
                <a:latin typeface="Tahoma"/>
                <a:cs typeface="Tahoma"/>
              </a:rPr>
              <a:t>p</a:t>
            </a:r>
            <a:r>
              <a:rPr sz="2000" spc="-5" dirty="0">
                <a:latin typeface="Tahoma"/>
                <a:cs typeface="Tahoma"/>
              </a:rPr>
              <a:t>age, </a:t>
            </a:r>
            <a:r>
              <a:rPr sz="2000" dirty="0">
                <a:latin typeface="Tahoma"/>
                <a:cs typeface="Tahoma"/>
              </a:rPr>
              <a:t>so I must  move </a:t>
            </a:r>
            <a:r>
              <a:rPr sz="2000" spc="-5" dirty="0">
                <a:latin typeface="Tahoma"/>
                <a:cs typeface="Tahoma"/>
              </a:rPr>
              <a:t>to create </a:t>
            </a:r>
            <a:r>
              <a:rPr sz="2000" dirty="0">
                <a:latin typeface="Tahoma"/>
                <a:cs typeface="Tahoma"/>
              </a:rPr>
              <a:t>a B </a:t>
            </a:r>
            <a:r>
              <a:rPr sz="2000" spc="-5" dirty="0">
                <a:latin typeface="Tahoma"/>
                <a:cs typeface="Tahoma"/>
              </a:rPr>
              <a:t>that </a:t>
            </a:r>
            <a:r>
              <a:rPr sz="2000" dirty="0">
                <a:latin typeface="Tahoma"/>
                <a:cs typeface="Tahoma"/>
              </a:rPr>
              <a:t>offsets  </a:t>
            </a:r>
            <a:r>
              <a:rPr sz="2000" spc="-5" dirty="0">
                <a:latin typeface="Tahoma"/>
                <a:cs typeface="Tahoma"/>
              </a:rPr>
              <a:t>this</a:t>
            </a:r>
            <a:r>
              <a:rPr sz="2000" spc="15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flux</a:t>
            </a:r>
            <a:r>
              <a:rPr sz="2000" dirty="0">
                <a:latin typeface="Tahoma"/>
                <a:cs typeface="Tahoma"/>
              </a:rPr>
              <a:t> decrease.	I moves</a:t>
            </a:r>
            <a:r>
              <a:rPr sz="2000" spc="-105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cw  to counter </a:t>
            </a:r>
            <a:r>
              <a:rPr sz="2000" dirty="0">
                <a:latin typeface="Tahoma"/>
                <a:cs typeface="Tahoma"/>
              </a:rPr>
              <a:t>decrease in</a:t>
            </a:r>
            <a:r>
              <a:rPr sz="2000" spc="-50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flux.</a:t>
            </a:r>
            <a:endParaRPr sz="2000">
              <a:latin typeface="Tahoma"/>
              <a:cs typeface="Tahoma"/>
            </a:endParaRPr>
          </a:p>
          <a:p>
            <a:pPr marL="546100" marR="202565" indent="-533400">
              <a:lnSpc>
                <a:spcPts val="2160"/>
              </a:lnSpc>
              <a:spcBef>
                <a:spcPts val="509"/>
              </a:spcBef>
              <a:buClr>
                <a:srgbClr val="009900"/>
              </a:buClr>
              <a:buSzPct val="80000"/>
              <a:buAutoNum type="arabicPeriod" startAt="2"/>
              <a:tabLst>
                <a:tab pos="545465" algn="l"/>
                <a:tab pos="546100" algn="l"/>
                <a:tab pos="3602990" algn="l"/>
              </a:tabLst>
            </a:pPr>
            <a:r>
              <a:rPr sz="2000" spc="-5" dirty="0">
                <a:latin typeface="Tahoma"/>
                <a:cs typeface="Tahoma"/>
              </a:rPr>
              <a:t>B</a:t>
            </a:r>
            <a:r>
              <a:rPr sz="2000" spc="-15" dirty="0">
                <a:latin typeface="Tahoma"/>
                <a:cs typeface="Tahoma"/>
              </a:rPr>
              <a:t>=</a:t>
            </a:r>
            <a:r>
              <a:rPr sz="2000" dirty="0">
                <a:latin typeface="Tahoma"/>
                <a:cs typeface="Tahoma"/>
              </a:rPr>
              <a:t>0,</a:t>
            </a:r>
            <a:r>
              <a:rPr sz="2000" spc="-2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so</a:t>
            </a:r>
            <a:r>
              <a:rPr sz="2000" spc="-1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no mag</a:t>
            </a:r>
            <a:r>
              <a:rPr sz="2000" spc="-10" dirty="0">
                <a:latin typeface="Tahoma"/>
                <a:cs typeface="Tahoma"/>
              </a:rPr>
              <a:t>n</a:t>
            </a:r>
            <a:r>
              <a:rPr sz="2000" spc="-5" dirty="0">
                <a:latin typeface="Tahoma"/>
                <a:cs typeface="Tahoma"/>
              </a:rPr>
              <a:t>eti</a:t>
            </a:r>
            <a:r>
              <a:rPr sz="2000" dirty="0">
                <a:latin typeface="Tahoma"/>
                <a:cs typeface="Tahoma"/>
              </a:rPr>
              <a:t>c</a:t>
            </a:r>
            <a:r>
              <a:rPr sz="2000" spc="-25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fl</a:t>
            </a:r>
            <a:r>
              <a:rPr sz="2000" spc="-10" dirty="0">
                <a:latin typeface="Tahoma"/>
                <a:cs typeface="Tahoma"/>
              </a:rPr>
              <a:t>u</a:t>
            </a:r>
            <a:r>
              <a:rPr sz="2000" spc="-5" dirty="0">
                <a:latin typeface="Tahoma"/>
                <a:cs typeface="Tahoma"/>
              </a:rPr>
              <a:t>x</a:t>
            </a:r>
            <a:r>
              <a:rPr sz="2000" dirty="0">
                <a:latin typeface="Tahoma"/>
                <a:cs typeface="Tahoma"/>
              </a:rPr>
              <a:t>.	</a:t>
            </a:r>
            <a:r>
              <a:rPr sz="2000" spc="-10" dirty="0">
                <a:latin typeface="Tahoma"/>
                <a:cs typeface="Tahoma"/>
              </a:rPr>
              <a:t>N</a:t>
            </a:r>
            <a:r>
              <a:rPr sz="2000" dirty="0">
                <a:latin typeface="Tahoma"/>
                <a:cs typeface="Tahoma"/>
              </a:rPr>
              <a:t>o  </a:t>
            </a:r>
            <a:r>
              <a:rPr sz="2000" spc="-5" dirty="0">
                <a:latin typeface="Tahoma"/>
                <a:cs typeface="Tahoma"/>
              </a:rPr>
              <a:t>current.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343400" y="1371599"/>
            <a:ext cx="4572000" cy="548639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53525" cy="6863080"/>
            <a:chOff x="0" y="0"/>
            <a:chExt cx="9153525" cy="6863080"/>
          </a:xfrm>
        </p:grpSpPr>
        <p:sp>
          <p:nvSpPr>
            <p:cNvPr id="3" name="object 3"/>
            <p:cNvSpPr/>
            <p:nvPr/>
          </p:nvSpPr>
          <p:spPr>
            <a:xfrm>
              <a:off x="1906651" y="4909439"/>
              <a:ext cx="145415" cy="66040"/>
            </a:xfrm>
            <a:custGeom>
              <a:avLst/>
              <a:gdLst/>
              <a:ahLst/>
              <a:cxnLst/>
              <a:rect l="l" t="t" r="r" b="b"/>
              <a:pathLst>
                <a:path w="145414" h="66039">
                  <a:moveTo>
                    <a:pt x="128587" y="46736"/>
                  </a:moveTo>
                  <a:lnTo>
                    <a:pt x="0" y="46736"/>
                  </a:lnTo>
                  <a:lnTo>
                    <a:pt x="0" y="65786"/>
                  </a:lnTo>
                  <a:lnTo>
                    <a:pt x="128587" y="65786"/>
                  </a:lnTo>
                  <a:lnTo>
                    <a:pt x="128587" y="46736"/>
                  </a:lnTo>
                  <a:close/>
                </a:path>
                <a:path w="145414" h="66039">
                  <a:moveTo>
                    <a:pt x="145034" y="19050"/>
                  </a:moveTo>
                  <a:lnTo>
                    <a:pt x="143383" y="0"/>
                  </a:lnTo>
                  <a:lnTo>
                    <a:pt x="15240" y="11049"/>
                  </a:lnTo>
                  <a:lnTo>
                    <a:pt x="16891" y="29972"/>
                  </a:lnTo>
                  <a:lnTo>
                    <a:pt x="145034" y="19050"/>
                  </a:lnTo>
                  <a:close/>
                </a:path>
              </a:pathLst>
            </a:custGeom>
            <a:solidFill>
              <a:srgbClr val="DBDA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934591" y="4693665"/>
              <a:ext cx="139319" cy="1579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58" y="3753611"/>
              <a:ext cx="2064385" cy="2157730"/>
            </a:xfrm>
            <a:custGeom>
              <a:avLst/>
              <a:gdLst/>
              <a:ahLst/>
              <a:cxnLst/>
              <a:rect l="l" t="t" r="r" b="b"/>
              <a:pathLst>
                <a:path w="2064385" h="2157729">
                  <a:moveTo>
                    <a:pt x="1109332" y="5715"/>
                  </a:moveTo>
                  <a:lnTo>
                    <a:pt x="1091184" y="0"/>
                  </a:lnTo>
                  <a:lnTo>
                    <a:pt x="1054989" y="113411"/>
                  </a:lnTo>
                  <a:lnTo>
                    <a:pt x="1073137" y="119126"/>
                  </a:lnTo>
                  <a:lnTo>
                    <a:pt x="1109332" y="5715"/>
                  </a:lnTo>
                  <a:close/>
                </a:path>
                <a:path w="2064385" h="2157729">
                  <a:moveTo>
                    <a:pt x="1155153" y="16002"/>
                  </a:moveTo>
                  <a:lnTo>
                    <a:pt x="1137158" y="9779"/>
                  </a:lnTo>
                  <a:lnTo>
                    <a:pt x="1098080" y="122174"/>
                  </a:lnTo>
                  <a:lnTo>
                    <a:pt x="1116063" y="128397"/>
                  </a:lnTo>
                  <a:lnTo>
                    <a:pt x="1155153" y="16002"/>
                  </a:lnTo>
                  <a:close/>
                </a:path>
                <a:path w="2064385" h="2157729">
                  <a:moveTo>
                    <a:pt x="1204366" y="22352"/>
                  </a:moveTo>
                  <a:lnTo>
                    <a:pt x="1186370" y="16129"/>
                  </a:lnTo>
                  <a:lnTo>
                    <a:pt x="1147292" y="128524"/>
                  </a:lnTo>
                  <a:lnTo>
                    <a:pt x="1165275" y="134747"/>
                  </a:lnTo>
                  <a:lnTo>
                    <a:pt x="1204366" y="22352"/>
                  </a:lnTo>
                  <a:close/>
                </a:path>
                <a:path w="2064385" h="2157729">
                  <a:moveTo>
                    <a:pt x="1255928" y="30988"/>
                  </a:moveTo>
                  <a:lnTo>
                    <a:pt x="1238465" y="23368"/>
                  </a:lnTo>
                  <a:lnTo>
                    <a:pt x="1190967" y="132588"/>
                  </a:lnTo>
                  <a:lnTo>
                    <a:pt x="1208430" y="140208"/>
                  </a:lnTo>
                  <a:lnTo>
                    <a:pt x="1255928" y="30988"/>
                  </a:lnTo>
                  <a:close/>
                </a:path>
                <a:path w="2064385" h="2157729">
                  <a:moveTo>
                    <a:pt x="1340319" y="59944"/>
                  </a:moveTo>
                  <a:lnTo>
                    <a:pt x="1323682" y="50673"/>
                  </a:lnTo>
                  <a:lnTo>
                    <a:pt x="1265389" y="154432"/>
                  </a:lnTo>
                  <a:lnTo>
                    <a:pt x="1281899" y="163703"/>
                  </a:lnTo>
                  <a:lnTo>
                    <a:pt x="1340319" y="59944"/>
                  </a:lnTo>
                  <a:close/>
                </a:path>
                <a:path w="2064385" h="2157729">
                  <a:moveTo>
                    <a:pt x="1383118" y="72644"/>
                  </a:moveTo>
                  <a:lnTo>
                    <a:pt x="1366608" y="63373"/>
                  </a:lnTo>
                  <a:lnTo>
                    <a:pt x="1308188" y="167132"/>
                  </a:lnTo>
                  <a:lnTo>
                    <a:pt x="1324825" y="176403"/>
                  </a:lnTo>
                  <a:lnTo>
                    <a:pt x="1383118" y="72644"/>
                  </a:lnTo>
                  <a:close/>
                </a:path>
                <a:path w="2064385" h="2157729">
                  <a:moveTo>
                    <a:pt x="1427060" y="79502"/>
                  </a:moveTo>
                  <a:lnTo>
                    <a:pt x="1410804" y="69596"/>
                  </a:lnTo>
                  <a:lnTo>
                    <a:pt x="1343748" y="179324"/>
                  </a:lnTo>
                  <a:lnTo>
                    <a:pt x="1360004" y="189230"/>
                  </a:lnTo>
                  <a:lnTo>
                    <a:pt x="1427060" y="79502"/>
                  </a:lnTo>
                  <a:close/>
                </a:path>
                <a:path w="2064385" h="2157729">
                  <a:moveTo>
                    <a:pt x="1470875" y="102362"/>
                  </a:moveTo>
                  <a:lnTo>
                    <a:pt x="1455508" y="91059"/>
                  </a:lnTo>
                  <a:lnTo>
                    <a:pt x="1379308" y="194564"/>
                  </a:lnTo>
                  <a:lnTo>
                    <a:pt x="1394675" y="205867"/>
                  </a:lnTo>
                  <a:lnTo>
                    <a:pt x="1470875" y="102362"/>
                  </a:lnTo>
                  <a:close/>
                </a:path>
                <a:path w="2064385" h="2157729">
                  <a:moveTo>
                    <a:pt x="1545678" y="137668"/>
                  </a:moveTo>
                  <a:lnTo>
                    <a:pt x="1531200" y="125222"/>
                  </a:lnTo>
                  <a:lnTo>
                    <a:pt x="1447380" y="222758"/>
                  </a:lnTo>
                  <a:lnTo>
                    <a:pt x="1461731" y="235204"/>
                  </a:lnTo>
                  <a:lnTo>
                    <a:pt x="1545678" y="137668"/>
                  </a:lnTo>
                  <a:close/>
                </a:path>
                <a:path w="2064385" h="2157729">
                  <a:moveTo>
                    <a:pt x="1582127" y="159893"/>
                  </a:moveTo>
                  <a:lnTo>
                    <a:pt x="1567776" y="147447"/>
                  </a:lnTo>
                  <a:lnTo>
                    <a:pt x="1483829" y="244983"/>
                  </a:lnTo>
                  <a:lnTo>
                    <a:pt x="1498307" y="257429"/>
                  </a:lnTo>
                  <a:lnTo>
                    <a:pt x="1582127" y="159893"/>
                  </a:lnTo>
                  <a:close/>
                </a:path>
                <a:path w="2064385" h="2157729">
                  <a:moveTo>
                    <a:pt x="1626819" y="174371"/>
                  </a:moveTo>
                  <a:lnTo>
                    <a:pt x="1612353" y="161925"/>
                  </a:lnTo>
                  <a:lnTo>
                    <a:pt x="1523326" y="265430"/>
                  </a:lnTo>
                  <a:lnTo>
                    <a:pt x="1537804" y="277876"/>
                  </a:lnTo>
                  <a:lnTo>
                    <a:pt x="1626819" y="174371"/>
                  </a:lnTo>
                  <a:close/>
                </a:path>
                <a:path w="2064385" h="2157729">
                  <a:moveTo>
                    <a:pt x="1634070" y="1297432"/>
                  </a:moveTo>
                  <a:lnTo>
                    <a:pt x="634492" y="1227924"/>
                  </a:lnTo>
                  <a:lnTo>
                    <a:pt x="895692" y="494118"/>
                  </a:lnTo>
                  <a:lnTo>
                    <a:pt x="913104" y="554736"/>
                  </a:lnTo>
                  <a:lnTo>
                    <a:pt x="968819" y="554736"/>
                  </a:lnTo>
                  <a:lnTo>
                    <a:pt x="1049997" y="329692"/>
                  </a:lnTo>
                  <a:lnTo>
                    <a:pt x="999058" y="331343"/>
                  </a:lnTo>
                  <a:lnTo>
                    <a:pt x="941755" y="492887"/>
                  </a:lnTo>
                  <a:lnTo>
                    <a:pt x="921042" y="422935"/>
                  </a:lnTo>
                  <a:lnTo>
                    <a:pt x="956310" y="323850"/>
                  </a:lnTo>
                  <a:lnTo>
                    <a:pt x="938364" y="317500"/>
                  </a:lnTo>
                  <a:lnTo>
                    <a:pt x="911860" y="391947"/>
                  </a:lnTo>
                  <a:lnTo>
                    <a:pt x="889228" y="315468"/>
                  </a:lnTo>
                  <a:lnTo>
                    <a:pt x="839889" y="315468"/>
                  </a:lnTo>
                  <a:lnTo>
                    <a:pt x="763485" y="543687"/>
                  </a:lnTo>
                  <a:lnTo>
                    <a:pt x="808050" y="548386"/>
                  </a:lnTo>
                  <a:lnTo>
                    <a:pt x="865352" y="388366"/>
                  </a:lnTo>
                  <a:lnTo>
                    <a:pt x="886675" y="462686"/>
                  </a:lnTo>
                  <a:lnTo>
                    <a:pt x="614756" y="1226553"/>
                  </a:lnTo>
                  <a:lnTo>
                    <a:pt x="1320" y="1183894"/>
                  </a:lnTo>
                  <a:lnTo>
                    <a:pt x="0" y="1202944"/>
                  </a:lnTo>
                  <a:lnTo>
                    <a:pt x="608114" y="1245235"/>
                  </a:lnTo>
                  <a:lnTo>
                    <a:pt x="285673" y="2151075"/>
                  </a:lnTo>
                  <a:lnTo>
                    <a:pt x="303618" y="2157463"/>
                  </a:lnTo>
                  <a:lnTo>
                    <a:pt x="627837" y="1246606"/>
                  </a:lnTo>
                  <a:lnTo>
                    <a:pt x="1632788" y="1316482"/>
                  </a:lnTo>
                  <a:lnTo>
                    <a:pt x="1634070" y="1297432"/>
                  </a:lnTo>
                  <a:close/>
                </a:path>
                <a:path w="2064385" h="2157729">
                  <a:moveTo>
                    <a:pt x="1662264" y="197993"/>
                  </a:moveTo>
                  <a:lnTo>
                    <a:pt x="1648929" y="184404"/>
                  </a:lnTo>
                  <a:lnTo>
                    <a:pt x="1551393" y="279908"/>
                  </a:lnTo>
                  <a:lnTo>
                    <a:pt x="1564728" y="293497"/>
                  </a:lnTo>
                  <a:lnTo>
                    <a:pt x="1662264" y="197993"/>
                  </a:lnTo>
                  <a:close/>
                </a:path>
                <a:path w="2064385" h="2157729">
                  <a:moveTo>
                    <a:pt x="1728050" y="247269"/>
                  </a:moveTo>
                  <a:lnTo>
                    <a:pt x="1715477" y="232918"/>
                  </a:lnTo>
                  <a:lnTo>
                    <a:pt x="1612607" y="322707"/>
                  </a:lnTo>
                  <a:lnTo>
                    <a:pt x="1625180" y="337058"/>
                  </a:lnTo>
                  <a:lnTo>
                    <a:pt x="1728050" y="247269"/>
                  </a:lnTo>
                  <a:close/>
                </a:path>
                <a:path w="2064385" h="2157729">
                  <a:moveTo>
                    <a:pt x="1761324" y="277495"/>
                  </a:moveTo>
                  <a:lnTo>
                    <a:pt x="1748878" y="263144"/>
                  </a:lnTo>
                  <a:lnTo>
                    <a:pt x="1646008" y="352806"/>
                  </a:lnTo>
                  <a:lnTo>
                    <a:pt x="1658454" y="367157"/>
                  </a:lnTo>
                  <a:lnTo>
                    <a:pt x="1761324" y="277495"/>
                  </a:lnTo>
                  <a:close/>
                </a:path>
                <a:path w="2064385" h="2157729">
                  <a:moveTo>
                    <a:pt x="1785200" y="304419"/>
                  </a:moveTo>
                  <a:lnTo>
                    <a:pt x="1772627" y="290068"/>
                  </a:lnTo>
                  <a:lnTo>
                    <a:pt x="1669757" y="379857"/>
                  </a:lnTo>
                  <a:lnTo>
                    <a:pt x="1682330" y="394208"/>
                  </a:lnTo>
                  <a:lnTo>
                    <a:pt x="1785200" y="304419"/>
                  </a:lnTo>
                  <a:close/>
                </a:path>
                <a:path w="2064385" h="2157729">
                  <a:moveTo>
                    <a:pt x="1815045" y="331978"/>
                  </a:moveTo>
                  <a:lnTo>
                    <a:pt x="1803107" y="317119"/>
                  </a:lnTo>
                  <a:lnTo>
                    <a:pt x="1697062" y="403098"/>
                  </a:lnTo>
                  <a:lnTo>
                    <a:pt x="1709000" y="417957"/>
                  </a:lnTo>
                  <a:lnTo>
                    <a:pt x="1815045" y="331978"/>
                  </a:lnTo>
                  <a:close/>
                </a:path>
                <a:path w="2064385" h="2157729">
                  <a:moveTo>
                    <a:pt x="1871306" y="399669"/>
                  </a:moveTo>
                  <a:lnTo>
                    <a:pt x="1861146" y="383540"/>
                  </a:lnTo>
                  <a:lnTo>
                    <a:pt x="1745576" y="456057"/>
                  </a:lnTo>
                  <a:lnTo>
                    <a:pt x="1755736" y="472186"/>
                  </a:lnTo>
                  <a:lnTo>
                    <a:pt x="1871306" y="399669"/>
                  </a:lnTo>
                  <a:close/>
                </a:path>
                <a:path w="2064385" h="2157729">
                  <a:moveTo>
                    <a:pt x="1892642" y="428117"/>
                  </a:moveTo>
                  <a:lnTo>
                    <a:pt x="1882863" y="411734"/>
                  </a:lnTo>
                  <a:lnTo>
                    <a:pt x="1765515" y="481584"/>
                  </a:lnTo>
                  <a:lnTo>
                    <a:pt x="1775294" y="497967"/>
                  </a:lnTo>
                  <a:lnTo>
                    <a:pt x="1892642" y="428117"/>
                  </a:lnTo>
                  <a:close/>
                </a:path>
                <a:path w="2064385" h="2157729">
                  <a:moveTo>
                    <a:pt x="1917153" y="464820"/>
                  </a:moveTo>
                  <a:lnTo>
                    <a:pt x="1907882" y="448183"/>
                  </a:lnTo>
                  <a:lnTo>
                    <a:pt x="1788629" y="514731"/>
                  </a:lnTo>
                  <a:lnTo>
                    <a:pt x="1797900" y="531368"/>
                  </a:lnTo>
                  <a:lnTo>
                    <a:pt x="1917153" y="464820"/>
                  </a:lnTo>
                  <a:close/>
                </a:path>
                <a:path w="2064385" h="2157729">
                  <a:moveTo>
                    <a:pt x="1937727" y="491744"/>
                  </a:moveTo>
                  <a:lnTo>
                    <a:pt x="1928456" y="475107"/>
                  </a:lnTo>
                  <a:lnTo>
                    <a:pt x="1809330" y="541782"/>
                  </a:lnTo>
                  <a:lnTo>
                    <a:pt x="1818601" y="558419"/>
                  </a:lnTo>
                  <a:lnTo>
                    <a:pt x="1937727" y="491744"/>
                  </a:lnTo>
                  <a:close/>
                </a:path>
                <a:path w="2064385" h="2157729">
                  <a:moveTo>
                    <a:pt x="1975700" y="564007"/>
                  </a:moveTo>
                  <a:lnTo>
                    <a:pt x="1967445" y="546862"/>
                  </a:lnTo>
                  <a:lnTo>
                    <a:pt x="1844382" y="606044"/>
                  </a:lnTo>
                  <a:lnTo>
                    <a:pt x="1852637" y="623189"/>
                  </a:lnTo>
                  <a:lnTo>
                    <a:pt x="1975700" y="564007"/>
                  </a:lnTo>
                  <a:close/>
                </a:path>
                <a:path w="2064385" h="2157729">
                  <a:moveTo>
                    <a:pt x="1994242" y="607568"/>
                  </a:moveTo>
                  <a:lnTo>
                    <a:pt x="1987003" y="589915"/>
                  </a:lnTo>
                  <a:lnTo>
                    <a:pt x="1860765" y="641858"/>
                  </a:lnTo>
                  <a:lnTo>
                    <a:pt x="1868004" y="659511"/>
                  </a:lnTo>
                  <a:lnTo>
                    <a:pt x="1994242" y="607568"/>
                  </a:lnTo>
                  <a:close/>
                </a:path>
                <a:path w="2064385" h="2157729">
                  <a:moveTo>
                    <a:pt x="2006942" y="644017"/>
                  </a:moveTo>
                  <a:lnTo>
                    <a:pt x="1999703" y="626491"/>
                  </a:lnTo>
                  <a:lnTo>
                    <a:pt x="1873465" y="678434"/>
                  </a:lnTo>
                  <a:lnTo>
                    <a:pt x="1880704" y="695960"/>
                  </a:lnTo>
                  <a:lnTo>
                    <a:pt x="2006942" y="644017"/>
                  </a:lnTo>
                  <a:close/>
                </a:path>
                <a:path w="2064385" h="2157729">
                  <a:moveTo>
                    <a:pt x="2022817" y="675767"/>
                  </a:moveTo>
                  <a:lnTo>
                    <a:pt x="2015578" y="658241"/>
                  </a:lnTo>
                  <a:lnTo>
                    <a:pt x="1889340" y="710184"/>
                  </a:lnTo>
                  <a:lnTo>
                    <a:pt x="1896579" y="727710"/>
                  </a:lnTo>
                  <a:lnTo>
                    <a:pt x="2022817" y="675767"/>
                  </a:lnTo>
                  <a:close/>
                </a:path>
                <a:path w="2064385" h="2157729">
                  <a:moveTo>
                    <a:pt x="2044407" y="756158"/>
                  </a:moveTo>
                  <a:lnTo>
                    <a:pt x="2038184" y="738124"/>
                  </a:lnTo>
                  <a:lnTo>
                    <a:pt x="1909025" y="782193"/>
                  </a:lnTo>
                  <a:lnTo>
                    <a:pt x="1915248" y="800227"/>
                  </a:lnTo>
                  <a:lnTo>
                    <a:pt x="2044407" y="756158"/>
                  </a:lnTo>
                  <a:close/>
                </a:path>
                <a:path w="2064385" h="2157729">
                  <a:moveTo>
                    <a:pt x="2054440" y="792607"/>
                  </a:moveTo>
                  <a:lnTo>
                    <a:pt x="2049106" y="774319"/>
                  </a:lnTo>
                  <a:lnTo>
                    <a:pt x="1918042" y="812419"/>
                  </a:lnTo>
                  <a:lnTo>
                    <a:pt x="1923376" y="830707"/>
                  </a:lnTo>
                  <a:lnTo>
                    <a:pt x="2054440" y="792607"/>
                  </a:lnTo>
                  <a:close/>
                </a:path>
                <a:path w="2064385" h="2157729">
                  <a:moveTo>
                    <a:pt x="2059266" y="830707"/>
                  </a:moveTo>
                  <a:lnTo>
                    <a:pt x="2053932" y="812419"/>
                  </a:lnTo>
                  <a:lnTo>
                    <a:pt x="1922741" y="850519"/>
                  </a:lnTo>
                  <a:lnTo>
                    <a:pt x="1928075" y="868807"/>
                  </a:lnTo>
                  <a:lnTo>
                    <a:pt x="2059266" y="830707"/>
                  </a:lnTo>
                  <a:close/>
                </a:path>
                <a:path w="2064385" h="2157729">
                  <a:moveTo>
                    <a:pt x="2064346" y="876935"/>
                  </a:moveTo>
                  <a:lnTo>
                    <a:pt x="2059901" y="858393"/>
                  </a:lnTo>
                  <a:lnTo>
                    <a:pt x="1927186" y="890016"/>
                  </a:lnTo>
                  <a:lnTo>
                    <a:pt x="1931631" y="908558"/>
                  </a:lnTo>
                  <a:lnTo>
                    <a:pt x="2064346" y="876935"/>
                  </a:lnTo>
                  <a:close/>
                </a:path>
              </a:pathLst>
            </a:custGeom>
            <a:solidFill>
              <a:srgbClr val="DBDA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5342" y="3743452"/>
              <a:ext cx="192062" cy="1235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5561" y="3764279"/>
              <a:ext cx="175260" cy="132715"/>
            </a:xfrm>
            <a:custGeom>
              <a:avLst/>
              <a:gdLst/>
              <a:ahLst/>
              <a:cxnLst/>
              <a:rect l="l" t="t" r="r" b="b"/>
              <a:pathLst>
                <a:path w="175259" h="132714">
                  <a:moveTo>
                    <a:pt x="25539" y="23368"/>
                  </a:moveTo>
                  <a:lnTo>
                    <a:pt x="6527" y="22225"/>
                  </a:lnTo>
                  <a:lnTo>
                    <a:pt x="0" y="131572"/>
                  </a:lnTo>
                  <a:lnTo>
                    <a:pt x="19011" y="132715"/>
                  </a:lnTo>
                  <a:lnTo>
                    <a:pt x="25539" y="23368"/>
                  </a:lnTo>
                  <a:close/>
                </a:path>
                <a:path w="175259" h="132714">
                  <a:moveTo>
                    <a:pt x="70548" y="13335"/>
                  </a:moveTo>
                  <a:lnTo>
                    <a:pt x="51498" y="13081"/>
                  </a:lnTo>
                  <a:lnTo>
                    <a:pt x="50241" y="122555"/>
                  </a:lnTo>
                  <a:lnTo>
                    <a:pt x="69291" y="122809"/>
                  </a:lnTo>
                  <a:lnTo>
                    <a:pt x="70548" y="13335"/>
                  </a:lnTo>
                  <a:close/>
                </a:path>
                <a:path w="175259" h="132714">
                  <a:moveTo>
                    <a:pt x="125653" y="7112"/>
                  </a:moveTo>
                  <a:lnTo>
                    <a:pt x="106616" y="6604"/>
                  </a:lnTo>
                  <a:lnTo>
                    <a:pt x="103085" y="116078"/>
                  </a:lnTo>
                  <a:lnTo>
                    <a:pt x="122123" y="116586"/>
                  </a:lnTo>
                  <a:lnTo>
                    <a:pt x="125653" y="7112"/>
                  </a:lnTo>
                  <a:close/>
                </a:path>
                <a:path w="175259" h="132714">
                  <a:moveTo>
                    <a:pt x="175247" y="1270"/>
                  </a:moveTo>
                  <a:lnTo>
                    <a:pt x="156235" y="0"/>
                  </a:lnTo>
                  <a:lnTo>
                    <a:pt x="148755" y="109220"/>
                  </a:lnTo>
                  <a:lnTo>
                    <a:pt x="167754" y="110490"/>
                  </a:lnTo>
                  <a:lnTo>
                    <a:pt x="175247" y="1270"/>
                  </a:lnTo>
                  <a:close/>
                </a:path>
              </a:pathLst>
            </a:custGeom>
            <a:solidFill>
              <a:srgbClr val="DBDA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57149" y="3805173"/>
              <a:ext cx="180416" cy="15735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347" y="4007358"/>
              <a:ext cx="70485" cy="94615"/>
            </a:xfrm>
            <a:custGeom>
              <a:avLst/>
              <a:gdLst/>
              <a:ahLst/>
              <a:cxnLst/>
              <a:rect l="l" t="t" r="r" b="b"/>
              <a:pathLst>
                <a:path w="70485" h="94614">
                  <a:moveTo>
                    <a:pt x="15988" y="0"/>
                  </a:moveTo>
                  <a:lnTo>
                    <a:pt x="0" y="10287"/>
                  </a:lnTo>
                  <a:lnTo>
                    <a:pt x="54380" y="94234"/>
                  </a:lnTo>
                  <a:lnTo>
                    <a:pt x="70368" y="83947"/>
                  </a:lnTo>
                  <a:lnTo>
                    <a:pt x="15988" y="0"/>
                  </a:lnTo>
                  <a:close/>
                </a:path>
              </a:pathLst>
            </a:custGeom>
            <a:solidFill>
              <a:srgbClr val="DBDA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0298" y="3892803"/>
              <a:ext cx="192058" cy="15913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95" y="3640073"/>
              <a:ext cx="2193925" cy="2694940"/>
            </a:xfrm>
            <a:custGeom>
              <a:avLst/>
              <a:gdLst/>
              <a:ahLst/>
              <a:cxnLst/>
              <a:rect l="l" t="t" r="r" b="b"/>
              <a:pathLst>
                <a:path w="2193925" h="2694940">
                  <a:moveTo>
                    <a:pt x="111658" y="1685417"/>
                  </a:moveTo>
                  <a:lnTo>
                    <a:pt x="101765" y="1669161"/>
                  </a:lnTo>
                  <a:lnTo>
                    <a:pt x="0" y="1731010"/>
                  </a:lnTo>
                  <a:lnTo>
                    <a:pt x="9893" y="1747266"/>
                  </a:lnTo>
                  <a:lnTo>
                    <a:pt x="111658" y="1685417"/>
                  </a:lnTo>
                  <a:close/>
                </a:path>
                <a:path w="2193925" h="2694940">
                  <a:moveTo>
                    <a:pt x="132346" y="434213"/>
                  </a:moveTo>
                  <a:lnTo>
                    <a:pt x="29235" y="251841"/>
                  </a:lnTo>
                  <a:lnTo>
                    <a:pt x="12661" y="261239"/>
                  </a:lnTo>
                  <a:lnTo>
                    <a:pt x="115760" y="443611"/>
                  </a:lnTo>
                  <a:lnTo>
                    <a:pt x="132346" y="434213"/>
                  </a:lnTo>
                  <a:close/>
                </a:path>
                <a:path w="2193925" h="2694940">
                  <a:moveTo>
                    <a:pt x="232613" y="2481567"/>
                  </a:moveTo>
                  <a:lnTo>
                    <a:pt x="214884" y="2474620"/>
                  </a:lnTo>
                  <a:lnTo>
                    <a:pt x="131470" y="2687459"/>
                  </a:lnTo>
                  <a:lnTo>
                    <a:pt x="149212" y="2694406"/>
                  </a:lnTo>
                  <a:lnTo>
                    <a:pt x="232613" y="2481567"/>
                  </a:lnTo>
                  <a:close/>
                </a:path>
                <a:path w="2193925" h="2694940">
                  <a:moveTo>
                    <a:pt x="356336" y="329438"/>
                  </a:moveTo>
                  <a:lnTo>
                    <a:pt x="295859" y="128778"/>
                  </a:lnTo>
                  <a:lnTo>
                    <a:pt x="277622" y="134239"/>
                  </a:lnTo>
                  <a:lnTo>
                    <a:pt x="338099" y="334899"/>
                  </a:lnTo>
                  <a:lnTo>
                    <a:pt x="356336" y="329438"/>
                  </a:lnTo>
                  <a:close/>
                </a:path>
                <a:path w="2193925" h="2694940">
                  <a:moveTo>
                    <a:pt x="362635" y="962660"/>
                  </a:moveTo>
                  <a:lnTo>
                    <a:pt x="140817" y="648970"/>
                  </a:lnTo>
                  <a:lnTo>
                    <a:pt x="125272" y="659892"/>
                  </a:lnTo>
                  <a:lnTo>
                    <a:pt x="347091" y="973582"/>
                  </a:lnTo>
                  <a:lnTo>
                    <a:pt x="362635" y="962660"/>
                  </a:lnTo>
                  <a:close/>
                </a:path>
                <a:path w="2193925" h="2694940">
                  <a:moveTo>
                    <a:pt x="448906" y="2477579"/>
                  </a:moveTo>
                  <a:lnTo>
                    <a:pt x="430060" y="2474772"/>
                  </a:lnTo>
                  <a:lnTo>
                    <a:pt x="397776" y="2691447"/>
                  </a:lnTo>
                  <a:lnTo>
                    <a:pt x="416623" y="2694254"/>
                  </a:lnTo>
                  <a:lnTo>
                    <a:pt x="448906" y="2477579"/>
                  </a:lnTo>
                  <a:close/>
                </a:path>
                <a:path w="2193925" h="2694940">
                  <a:moveTo>
                    <a:pt x="688390" y="2653830"/>
                  </a:moveTo>
                  <a:lnTo>
                    <a:pt x="678980" y="2444496"/>
                  </a:lnTo>
                  <a:lnTo>
                    <a:pt x="659942" y="2445347"/>
                  </a:lnTo>
                  <a:lnTo>
                    <a:pt x="669353" y="2654681"/>
                  </a:lnTo>
                  <a:lnTo>
                    <a:pt x="688390" y="2653830"/>
                  </a:lnTo>
                  <a:close/>
                </a:path>
                <a:path w="2193925" h="2694940">
                  <a:moveTo>
                    <a:pt x="838555" y="14859"/>
                  </a:moveTo>
                  <a:lnTo>
                    <a:pt x="819645" y="12446"/>
                  </a:lnTo>
                  <a:lnTo>
                    <a:pt x="792353" y="229743"/>
                  </a:lnTo>
                  <a:lnTo>
                    <a:pt x="811263" y="232156"/>
                  </a:lnTo>
                  <a:lnTo>
                    <a:pt x="838555" y="14859"/>
                  </a:lnTo>
                  <a:close/>
                </a:path>
                <a:path w="2193925" h="2694940">
                  <a:moveTo>
                    <a:pt x="966063" y="2575306"/>
                  </a:moveTo>
                  <a:lnTo>
                    <a:pt x="911847" y="2372893"/>
                  </a:lnTo>
                  <a:lnTo>
                    <a:pt x="893445" y="2377821"/>
                  </a:lnTo>
                  <a:lnTo>
                    <a:pt x="947661" y="2580233"/>
                  </a:lnTo>
                  <a:lnTo>
                    <a:pt x="966063" y="2575306"/>
                  </a:lnTo>
                  <a:close/>
                </a:path>
                <a:path w="2193925" h="2694940">
                  <a:moveTo>
                    <a:pt x="1109649" y="5969"/>
                  </a:moveTo>
                  <a:lnTo>
                    <a:pt x="1091565" y="0"/>
                  </a:lnTo>
                  <a:lnTo>
                    <a:pt x="1016558" y="225933"/>
                  </a:lnTo>
                  <a:lnTo>
                    <a:pt x="1034643" y="231902"/>
                  </a:lnTo>
                  <a:lnTo>
                    <a:pt x="1109649" y="5969"/>
                  </a:lnTo>
                  <a:close/>
                </a:path>
                <a:path w="2193925" h="2694940">
                  <a:moveTo>
                    <a:pt x="1118285" y="2042109"/>
                  </a:moveTo>
                  <a:lnTo>
                    <a:pt x="896467" y="1728470"/>
                  </a:lnTo>
                  <a:lnTo>
                    <a:pt x="880922" y="1739392"/>
                  </a:lnTo>
                  <a:lnTo>
                    <a:pt x="1102741" y="2053107"/>
                  </a:lnTo>
                  <a:lnTo>
                    <a:pt x="1118285" y="2042109"/>
                  </a:lnTo>
                  <a:close/>
                </a:path>
                <a:path w="2193925" h="2694940">
                  <a:moveTo>
                    <a:pt x="1220101" y="2456459"/>
                  </a:moveTo>
                  <a:lnTo>
                    <a:pt x="1126337" y="2269058"/>
                  </a:lnTo>
                  <a:lnTo>
                    <a:pt x="1109306" y="2277580"/>
                  </a:lnTo>
                  <a:lnTo>
                    <a:pt x="1203071" y="2464993"/>
                  </a:lnTo>
                  <a:lnTo>
                    <a:pt x="1220101" y="2456459"/>
                  </a:lnTo>
                  <a:close/>
                </a:path>
                <a:path w="2193925" h="2694940">
                  <a:moveTo>
                    <a:pt x="1360030" y="53975"/>
                  </a:moveTo>
                  <a:lnTo>
                    <a:pt x="1343266" y="44704"/>
                  </a:lnTo>
                  <a:lnTo>
                    <a:pt x="1225016" y="260477"/>
                  </a:lnTo>
                  <a:lnTo>
                    <a:pt x="1241717" y="269748"/>
                  </a:lnTo>
                  <a:lnTo>
                    <a:pt x="1360030" y="53975"/>
                  </a:lnTo>
                  <a:close/>
                </a:path>
                <a:path w="2193925" h="2694940">
                  <a:moveTo>
                    <a:pt x="1465059" y="2299589"/>
                  </a:moveTo>
                  <a:lnTo>
                    <a:pt x="1333233" y="2136724"/>
                  </a:lnTo>
                  <a:lnTo>
                    <a:pt x="1318374" y="2148713"/>
                  </a:lnTo>
                  <a:lnTo>
                    <a:pt x="1450200" y="2311577"/>
                  </a:lnTo>
                  <a:lnTo>
                    <a:pt x="1465059" y="2299589"/>
                  </a:lnTo>
                  <a:close/>
                </a:path>
                <a:path w="2193925" h="2694940">
                  <a:moveTo>
                    <a:pt x="1579105" y="772922"/>
                  </a:moveTo>
                  <a:lnTo>
                    <a:pt x="1569326" y="756666"/>
                  </a:lnTo>
                  <a:lnTo>
                    <a:pt x="1139177" y="1017905"/>
                  </a:lnTo>
                  <a:lnTo>
                    <a:pt x="1149070" y="1034161"/>
                  </a:lnTo>
                  <a:lnTo>
                    <a:pt x="1579105" y="772922"/>
                  </a:lnTo>
                  <a:close/>
                </a:path>
                <a:path w="2193925" h="2694940">
                  <a:moveTo>
                    <a:pt x="1595488" y="126746"/>
                  </a:moveTo>
                  <a:lnTo>
                    <a:pt x="1580248" y="115316"/>
                  </a:lnTo>
                  <a:lnTo>
                    <a:pt x="1421244" y="327406"/>
                  </a:lnTo>
                  <a:lnTo>
                    <a:pt x="1436484" y="338836"/>
                  </a:lnTo>
                  <a:lnTo>
                    <a:pt x="1595488" y="126746"/>
                  </a:lnTo>
                  <a:close/>
                </a:path>
                <a:path w="2193925" h="2694940">
                  <a:moveTo>
                    <a:pt x="1669656" y="1357884"/>
                  </a:moveTo>
                  <a:lnTo>
                    <a:pt x="1411846" y="1338834"/>
                  </a:lnTo>
                  <a:lnTo>
                    <a:pt x="1345044" y="1510284"/>
                  </a:lnTo>
                  <a:lnTo>
                    <a:pt x="1392796" y="1519809"/>
                  </a:lnTo>
                  <a:lnTo>
                    <a:pt x="1440548" y="1386459"/>
                  </a:lnTo>
                  <a:lnTo>
                    <a:pt x="1507350" y="1395984"/>
                  </a:lnTo>
                  <a:lnTo>
                    <a:pt x="1469123" y="1510284"/>
                  </a:lnTo>
                  <a:lnTo>
                    <a:pt x="1507350" y="1510284"/>
                  </a:lnTo>
                  <a:lnTo>
                    <a:pt x="1555102" y="1395984"/>
                  </a:lnTo>
                  <a:lnTo>
                    <a:pt x="1602854" y="1395984"/>
                  </a:lnTo>
                  <a:lnTo>
                    <a:pt x="1564627" y="1519809"/>
                  </a:lnTo>
                  <a:lnTo>
                    <a:pt x="1612379" y="1529334"/>
                  </a:lnTo>
                  <a:lnTo>
                    <a:pt x="1669656" y="1357884"/>
                  </a:lnTo>
                  <a:close/>
                </a:path>
                <a:path w="2193925" h="2694940">
                  <a:moveTo>
                    <a:pt x="1681594" y="2107908"/>
                  </a:moveTo>
                  <a:lnTo>
                    <a:pt x="1509636" y="1988210"/>
                  </a:lnTo>
                  <a:lnTo>
                    <a:pt x="1498714" y="2003844"/>
                  </a:lnTo>
                  <a:lnTo>
                    <a:pt x="1670672" y="2123554"/>
                  </a:lnTo>
                  <a:lnTo>
                    <a:pt x="1681594" y="2107908"/>
                  </a:lnTo>
                  <a:close/>
                </a:path>
                <a:path w="2193925" h="2694940">
                  <a:moveTo>
                    <a:pt x="1793608" y="249047"/>
                  </a:moveTo>
                  <a:lnTo>
                    <a:pt x="1780527" y="235331"/>
                  </a:lnTo>
                  <a:lnTo>
                    <a:pt x="1588249" y="417830"/>
                  </a:lnTo>
                  <a:lnTo>
                    <a:pt x="1601330" y="431546"/>
                  </a:lnTo>
                  <a:lnTo>
                    <a:pt x="1793608" y="249047"/>
                  </a:lnTo>
                  <a:close/>
                </a:path>
                <a:path w="2193925" h="2694940">
                  <a:moveTo>
                    <a:pt x="1864474" y="1909445"/>
                  </a:moveTo>
                  <a:lnTo>
                    <a:pt x="1663814" y="1813687"/>
                  </a:lnTo>
                  <a:lnTo>
                    <a:pt x="1655559" y="1830959"/>
                  </a:lnTo>
                  <a:lnTo>
                    <a:pt x="1856219" y="1926590"/>
                  </a:lnTo>
                  <a:lnTo>
                    <a:pt x="1864474" y="1909445"/>
                  </a:lnTo>
                  <a:close/>
                </a:path>
                <a:path w="2193925" h="2694940">
                  <a:moveTo>
                    <a:pt x="1956295" y="399161"/>
                  </a:moveTo>
                  <a:lnTo>
                    <a:pt x="1944865" y="383794"/>
                  </a:lnTo>
                  <a:lnTo>
                    <a:pt x="1724139" y="547116"/>
                  </a:lnTo>
                  <a:lnTo>
                    <a:pt x="1735442" y="562483"/>
                  </a:lnTo>
                  <a:lnTo>
                    <a:pt x="1956295" y="399161"/>
                  </a:lnTo>
                  <a:close/>
                </a:path>
                <a:path w="2193925" h="2694940">
                  <a:moveTo>
                    <a:pt x="2021446" y="1681607"/>
                  </a:moveTo>
                  <a:lnTo>
                    <a:pt x="1788147" y="1633601"/>
                  </a:lnTo>
                  <a:lnTo>
                    <a:pt x="1784337" y="1652270"/>
                  </a:lnTo>
                  <a:lnTo>
                    <a:pt x="2017636" y="1700276"/>
                  </a:lnTo>
                  <a:lnTo>
                    <a:pt x="2021446" y="1681607"/>
                  </a:lnTo>
                  <a:close/>
                </a:path>
                <a:path w="2193925" h="2694940">
                  <a:moveTo>
                    <a:pt x="2070468" y="581152"/>
                  </a:moveTo>
                  <a:lnTo>
                    <a:pt x="2061324" y="564388"/>
                  </a:lnTo>
                  <a:lnTo>
                    <a:pt x="1829041" y="692150"/>
                  </a:lnTo>
                  <a:lnTo>
                    <a:pt x="1838185" y="708914"/>
                  </a:lnTo>
                  <a:lnTo>
                    <a:pt x="2070468" y="581152"/>
                  </a:lnTo>
                  <a:close/>
                </a:path>
                <a:path w="2193925" h="2694940">
                  <a:moveTo>
                    <a:pt x="2158733" y="787019"/>
                  </a:moveTo>
                  <a:lnTo>
                    <a:pt x="2152383" y="769112"/>
                  </a:lnTo>
                  <a:lnTo>
                    <a:pt x="1902574" y="857758"/>
                  </a:lnTo>
                  <a:lnTo>
                    <a:pt x="1908924" y="875665"/>
                  </a:lnTo>
                  <a:lnTo>
                    <a:pt x="2158733" y="787019"/>
                  </a:lnTo>
                  <a:close/>
                </a:path>
                <a:path w="2193925" h="2694940">
                  <a:moveTo>
                    <a:pt x="2187435" y="1235075"/>
                  </a:moveTo>
                  <a:lnTo>
                    <a:pt x="2185784" y="1216152"/>
                  </a:lnTo>
                  <a:lnTo>
                    <a:pt x="1921624" y="1238377"/>
                  </a:lnTo>
                  <a:lnTo>
                    <a:pt x="1923148" y="1257300"/>
                  </a:lnTo>
                  <a:lnTo>
                    <a:pt x="2187435" y="1235075"/>
                  </a:lnTo>
                  <a:close/>
                </a:path>
                <a:path w="2193925" h="2694940">
                  <a:moveTo>
                    <a:pt x="2193912" y="1001268"/>
                  </a:moveTo>
                  <a:lnTo>
                    <a:pt x="2189721" y="982726"/>
                  </a:lnTo>
                  <a:lnTo>
                    <a:pt x="1931022" y="1040384"/>
                  </a:lnTo>
                  <a:lnTo>
                    <a:pt x="1935086" y="1058926"/>
                  </a:lnTo>
                  <a:lnTo>
                    <a:pt x="2193912" y="1001268"/>
                  </a:lnTo>
                  <a:close/>
                </a:path>
              </a:pathLst>
            </a:custGeom>
            <a:solidFill>
              <a:srgbClr val="DBDA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480" y="4207764"/>
              <a:ext cx="283464" cy="2377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74419" y="5559552"/>
              <a:ext cx="132588" cy="12344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24939" y="4311396"/>
              <a:ext cx="210311" cy="21945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655" y="3687444"/>
              <a:ext cx="2113915" cy="2518410"/>
            </a:xfrm>
            <a:custGeom>
              <a:avLst/>
              <a:gdLst/>
              <a:ahLst/>
              <a:cxnLst/>
              <a:rect l="l" t="t" r="r" b="b"/>
              <a:pathLst>
                <a:path w="2113915" h="2518410">
                  <a:moveTo>
                    <a:pt x="10680" y="2403983"/>
                  </a:moveTo>
                  <a:lnTo>
                    <a:pt x="12" y="2403983"/>
                  </a:lnTo>
                  <a:lnTo>
                    <a:pt x="12" y="2422271"/>
                  </a:lnTo>
                  <a:lnTo>
                    <a:pt x="10680" y="2403983"/>
                  </a:lnTo>
                  <a:close/>
                </a:path>
                <a:path w="2113915" h="2518410">
                  <a:moveTo>
                    <a:pt x="48780" y="434594"/>
                  </a:moveTo>
                  <a:lnTo>
                    <a:pt x="0" y="367919"/>
                  </a:lnTo>
                  <a:lnTo>
                    <a:pt x="12" y="406019"/>
                  </a:lnTo>
                  <a:lnTo>
                    <a:pt x="29273" y="444119"/>
                  </a:lnTo>
                  <a:lnTo>
                    <a:pt x="48780" y="434594"/>
                  </a:lnTo>
                  <a:close/>
                </a:path>
                <a:path w="2113915" h="2518410">
                  <a:moveTo>
                    <a:pt x="57924" y="2413127"/>
                  </a:moveTo>
                  <a:lnTo>
                    <a:pt x="38620" y="2413127"/>
                  </a:lnTo>
                  <a:lnTo>
                    <a:pt x="12" y="2470480"/>
                  </a:lnTo>
                  <a:lnTo>
                    <a:pt x="12" y="2518283"/>
                  </a:lnTo>
                  <a:lnTo>
                    <a:pt x="57924" y="2413127"/>
                  </a:lnTo>
                  <a:close/>
                </a:path>
                <a:path w="2113915" h="2518410">
                  <a:moveTo>
                    <a:pt x="575094" y="218694"/>
                  </a:moveTo>
                  <a:lnTo>
                    <a:pt x="562444" y="0"/>
                  </a:lnTo>
                  <a:lnTo>
                    <a:pt x="543420" y="1016"/>
                  </a:lnTo>
                  <a:lnTo>
                    <a:pt x="556069" y="219710"/>
                  </a:lnTo>
                  <a:lnTo>
                    <a:pt x="575094" y="218694"/>
                  </a:lnTo>
                  <a:close/>
                </a:path>
                <a:path w="2113915" h="2518410">
                  <a:moveTo>
                    <a:pt x="2113800" y="1403223"/>
                  </a:moveTo>
                  <a:lnTo>
                    <a:pt x="1858784" y="1385062"/>
                  </a:lnTo>
                  <a:lnTo>
                    <a:pt x="1857514" y="1404112"/>
                  </a:lnTo>
                  <a:lnTo>
                    <a:pt x="2112403" y="1422273"/>
                  </a:lnTo>
                  <a:lnTo>
                    <a:pt x="2113800" y="1403223"/>
                  </a:lnTo>
                  <a:close/>
                </a:path>
              </a:pathLst>
            </a:custGeom>
            <a:solidFill>
              <a:srgbClr val="DBDA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20979" y="5674478"/>
              <a:ext cx="223837" cy="24168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91276" y="5632897"/>
              <a:ext cx="94315" cy="11813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73379" y="3973067"/>
              <a:ext cx="551688" cy="20193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477887" y="4828081"/>
            <a:ext cx="334862" cy="29428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87167" y="288036"/>
            <a:ext cx="4206239" cy="123139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2819780" y="449326"/>
            <a:ext cx="350456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Eddy</a:t>
            </a:r>
            <a:r>
              <a:rPr sz="4400" spc="-80" dirty="0"/>
              <a:t> </a:t>
            </a:r>
            <a:r>
              <a:rPr sz="4400" dirty="0"/>
              <a:t>Currents</a:t>
            </a:r>
            <a:endParaRPr sz="4400"/>
          </a:p>
        </p:txBody>
      </p:sp>
      <p:grpSp>
        <p:nvGrpSpPr>
          <p:cNvPr id="22" name="object 22"/>
          <p:cNvGrpSpPr/>
          <p:nvPr/>
        </p:nvGrpSpPr>
        <p:grpSpPr>
          <a:xfrm>
            <a:off x="214884" y="1220724"/>
            <a:ext cx="4852670" cy="5509260"/>
            <a:chOff x="214884" y="1220724"/>
            <a:chExt cx="4852670" cy="5509260"/>
          </a:xfrm>
        </p:grpSpPr>
        <p:sp>
          <p:nvSpPr>
            <p:cNvPr id="23" name="object 23"/>
            <p:cNvSpPr/>
            <p:nvPr/>
          </p:nvSpPr>
          <p:spPr>
            <a:xfrm>
              <a:off x="214884" y="1351788"/>
              <a:ext cx="687323" cy="64007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99872" y="1220724"/>
              <a:ext cx="4261104" cy="84582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99872" y="1677924"/>
              <a:ext cx="3636264" cy="84582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99872" y="2135124"/>
              <a:ext cx="3485388" cy="84582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99872" y="2592324"/>
              <a:ext cx="4501896" cy="84582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99872" y="3049524"/>
              <a:ext cx="1682495" cy="84581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14884" y="3729228"/>
              <a:ext cx="687323" cy="64008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99872" y="3598163"/>
              <a:ext cx="4567428" cy="84581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99872" y="4055363"/>
              <a:ext cx="3747516" cy="84581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99872" y="4512564"/>
              <a:ext cx="4251960" cy="84582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99872" y="4969764"/>
              <a:ext cx="4383024" cy="84582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99872" y="5426964"/>
              <a:ext cx="4489704" cy="845819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99872" y="5884164"/>
              <a:ext cx="3179064" cy="845819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380491" y="1326845"/>
            <a:ext cx="4311015" cy="5147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67310" indent="-342900">
              <a:lnSpc>
                <a:spcPct val="100000"/>
              </a:lnSpc>
              <a:spcBef>
                <a:spcPts val="100"/>
              </a:spcBef>
              <a:buClr>
                <a:srgbClr val="009900"/>
              </a:buClr>
              <a:buSzPct val="80000"/>
              <a:buFont typeface="Arial"/>
              <a:buChar char="►"/>
              <a:tabLst>
                <a:tab pos="355600" algn="l"/>
              </a:tabLst>
            </a:pPr>
            <a:r>
              <a:rPr sz="3000" dirty="0">
                <a:latin typeface="Tahoma"/>
                <a:cs typeface="Tahoma"/>
              </a:rPr>
              <a:t>As </a:t>
            </a:r>
            <a:r>
              <a:rPr sz="3000" spc="-5" dirty="0">
                <a:latin typeface="Tahoma"/>
                <a:cs typeface="Tahoma"/>
              </a:rPr>
              <a:t>the copper plate </a:t>
            </a:r>
            <a:r>
              <a:rPr sz="3000" dirty="0">
                <a:latin typeface="Tahoma"/>
                <a:cs typeface="Tahoma"/>
              </a:rPr>
              <a:t>is  </a:t>
            </a:r>
            <a:r>
              <a:rPr sz="3000" spc="-5" dirty="0">
                <a:latin typeface="Tahoma"/>
                <a:cs typeface="Tahoma"/>
              </a:rPr>
              <a:t>pulled to the </a:t>
            </a:r>
            <a:r>
              <a:rPr sz="3000" spc="-10" dirty="0">
                <a:latin typeface="Tahoma"/>
                <a:cs typeface="Tahoma"/>
              </a:rPr>
              <a:t>right  </a:t>
            </a:r>
            <a:r>
              <a:rPr sz="3000" spc="-5" dirty="0">
                <a:latin typeface="Tahoma"/>
                <a:cs typeface="Tahoma"/>
              </a:rPr>
              <a:t>there </a:t>
            </a:r>
            <a:r>
              <a:rPr sz="3000" dirty="0">
                <a:latin typeface="Tahoma"/>
                <a:cs typeface="Tahoma"/>
              </a:rPr>
              <a:t>are </a:t>
            </a:r>
            <a:r>
              <a:rPr sz="3000" spc="-5" dirty="0">
                <a:latin typeface="Tahoma"/>
                <a:cs typeface="Tahoma"/>
              </a:rPr>
              <a:t>circular  currents </a:t>
            </a:r>
            <a:r>
              <a:rPr sz="3000" spc="-10" dirty="0">
                <a:latin typeface="Tahoma"/>
                <a:cs typeface="Tahoma"/>
              </a:rPr>
              <a:t>induced </a:t>
            </a:r>
            <a:r>
              <a:rPr sz="3000" spc="-5" dirty="0">
                <a:latin typeface="Tahoma"/>
                <a:cs typeface="Tahoma"/>
              </a:rPr>
              <a:t>in </a:t>
            </a:r>
            <a:r>
              <a:rPr sz="3000" dirty="0">
                <a:latin typeface="Tahoma"/>
                <a:cs typeface="Tahoma"/>
              </a:rPr>
              <a:t>the  </a:t>
            </a:r>
            <a:r>
              <a:rPr sz="3000" spc="-5" dirty="0">
                <a:latin typeface="Tahoma"/>
                <a:cs typeface="Tahoma"/>
              </a:rPr>
              <a:t>plate.</a:t>
            </a:r>
            <a:endParaRPr sz="3000">
              <a:latin typeface="Tahoma"/>
              <a:cs typeface="Tahoma"/>
            </a:endParaRPr>
          </a:p>
          <a:p>
            <a:pPr marL="355600" marR="5080" indent="-342900">
              <a:lnSpc>
                <a:spcPct val="100000"/>
              </a:lnSpc>
              <a:spcBef>
                <a:spcPts val="725"/>
              </a:spcBef>
              <a:buClr>
                <a:srgbClr val="009900"/>
              </a:buClr>
              <a:buSzPct val="80000"/>
              <a:buFont typeface="Arial"/>
              <a:buChar char="►"/>
              <a:tabLst>
                <a:tab pos="355600" algn="l"/>
              </a:tabLst>
            </a:pPr>
            <a:r>
              <a:rPr sz="3000" spc="-5" dirty="0">
                <a:latin typeface="Tahoma"/>
                <a:cs typeface="Tahoma"/>
              </a:rPr>
              <a:t>If you </a:t>
            </a:r>
            <a:r>
              <a:rPr sz="3000" dirty="0">
                <a:latin typeface="Tahoma"/>
                <a:cs typeface="Tahoma"/>
              </a:rPr>
              <a:t>use </a:t>
            </a:r>
            <a:r>
              <a:rPr sz="3000" spc="-5" dirty="0">
                <a:latin typeface="Tahoma"/>
                <a:cs typeface="Tahoma"/>
              </a:rPr>
              <a:t>the </a:t>
            </a:r>
            <a:r>
              <a:rPr sz="3000" spc="-10" dirty="0">
                <a:latin typeface="Tahoma"/>
                <a:cs typeface="Tahoma"/>
              </a:rPr>
              <a:t>RHR and  </a:t>
            </a:r>
            <a:r>
              <a:rPr sz="3000" spc="-5" dirty="0">
                <a:latin typeface="Tahoma"/>
                <a:cs typeface="Tahoma"/>
              </a:rPr>
              <a:t>point </a:t>
            </a:r>
            <a:r>
              <a:rPr sz="3000" spc="-10" dirty="0">
                <a:latin typeface="Tahoma"/>
                <a:cs typeface="Tahoma"/>
              </a:rPr>
              <a:t>thumb </a:t>
            </a:r>
            <a:r>
              <a:rPr sz="3000" spc="-5" dirty="0">
                <a:latin typeface="Tahoma"/>
                <a:cs typeface="Tahoma"/>
              </a:rPr>
              <a:t>in </a:t>
            </a:r>
            <a:r>
              <a:rPr sz="3000" dirty="0">
                <a:latin typeface="Tahoma"/>
                <a:cs typeface="Tahoma"/>
              </a:rPr>
              <a:t>the  directio</a:t>
            </a:r>
            <a:r>
              <a:rPr sz="3000" u="dbl" dirty="0">
                <a:uFill>
                  <a:solidFill>
                    <a:srgbClr val="DBDAC3"/>
                  </a:solidFill>
                </a:uFill>
                <a:latin typeface="Tahoma"/>
                <a:cs typeface="Tahoma"/>
              </a:rPr>
              <a:t>n</a:t>
            </a:r>
            <a:r>
              <a:rPr sz="3000" dirty="0">
                <a:latin typeface="Tahoma"/>
                <a:cs typeface="Tahoma"/>
              </a:rPr>
              <a:t> of </a:t>
            </a:r>
            <a:r>
              <a:rPr sz="3000" spc="-10" dirty="0">
                <a:latin typeface="Tahoma"/>
                <a:cs typeface="Tahoma"/>
              </a:rPr>
              <a:t>current in  </a:t>
            </a:r>
            <a:r>
              <a:rPr sz="3000" spc="-5" dirty="0">
                <a:latin typeface="Tahoma"/>
                <a:cs typeface="Tahoma"/>
              </a:rPr>
              <a:t>the center </a:t>
            </a:r>
            <a:r>
              <a:rPr sz="3000" dirty="0">
                <a:latin typeface="Tahoma"/>
                <a:cs typeface="Tahoma"/>
              </a:rPr>
              <a:t>of </a:t>
            </a:r>
            <a:r>
              <a:rPr sz="3000" spc="-5" dirty="0">
                <a:latin typeface="Tahoma"/>
                <a:cs typeface="Tahoma"/>
              </a:rPr>
              <a:t>the plate  what </a:t>
            </a:r>
            <a:r>
              <a:rPr sz="3000" dirty="0">
                <a:latin typeface="Tahoma"/>
                <a:cs typeface="Tahoma"/>
              </a:rPr>
              <a:t>is </a:t>
            </a:r>
            <a:r>
              <a:rPr sz="3000" spc="-5" dirty="0">
                <a:latin typeface="Tahoma"/>
                <a:cs typeface="Tahoma"/>
              </a:rPr>
              <a:t>the </a:t>
            </a:r>
            <a:r>
              <a:rPr sz="3000" dirty="0">
                <a:latin typeface="Tahoma"/>
                <a:cs typeface="Tahoma"/>
              </a:rPr>
              <a:t>direction of  </a:t>
            </a:r>
            <a:r>
              <a:rPr sz="3000" spc="-5" dirty="0">
                <a:latin typeface="Tahoma"/>
                <a:cs typeface="Tahoma"/>
              </a:rPr>
              <a:t>magnetic </a:t>
            </a:r>
            <a:r>
              <a:rPr sz="3000" dirty="0">
                <a:latin typeface="Tahoma"/>
                <a:cs typeface="Tahoma"/>
              </a:rPr>
              <a:t>force?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486400" y="1219200"/>
            <a:ext cx="3035807" cy="548030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76425" y="449326"/>
            <a:ext cx="539369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Eddy currents in</a:t>
            </a:r>
            <a:r>
              <a:rPr sz="4400" spc="-45" dirty="0"/>
              <a:t> </a:t>
            </a:r>
            <a:r>
              <a:rPr sz="4400" dirty="0"/>
              <a:t>bike.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301752" y="1641348"/>
            <a:ext cx="4194048" cy="4416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25340" y="2362200"/>
            <a:ext cx="4361688" cy="2590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53525" cy="6863080"/>
            <a:chOff x="0" y="0"/>
            <a:chExt cx="9153525" cy="6863080"/>
          </a:xfrm>
        </p:grpSpPr>
        <p:sp>
          <p:nvSpPr>
            <p:cNvPr id="3" name="object 3"/>
            <p:cNvSpPr/>
            <p:nvPr/>
          </p:nvSpPr>
          <p:spPr>
            <a:xfrm>
              <a:off x="1887093" y="4909439"/>
              <a:ext cx="165100" cy="151130"/>
            </a:xfrm>
            <a:custGeom>
              <a:avLst/>
              <a:gdLst/>
              <a:ahLst/>
              <a:cxnLst/>
              <a:rect l="l" t="t" r="r" b="b"/>
              <a:pathLst>
                <a:path w="165100" h="151129">
                  <a:moveTo>
                    <a:pt x="129540" y="131699"/>
                  </a:moveTo>
                  <a:lnTo>
                    <a:pt x="1143" y="123698"/>
                  </a:lnTo>
                  <a:lnTo>
                    <a:pt x="0" y="142748"/>
                  </a:lnTo>
                  <a:lnTo>
                    <a:pt x="128270" y="150749"/>
                  </a:lnTo>
                  <a:lnTo>
                    <a:pt x="129540" y="131699"/>
                  </a:lnTo>
                  <a:close/>
                </a:path>
                <a:path w="165100" h="151129">
                  <a:moveTo>
                    <a:pt x="146494" y="86487"/>
                  </a:moveTo>
                  <a:lnTo>
                    <a:pt x="17907" y="86487"/>
                  </a:lnTo>
                  <a:lnTo>
                    <a:pt x="17907" y="105537"/>
                  </a:lnTo>
                  <a:lnTo>
                    <a:pt x="146494" y="105537"/>
                  </a:lnTo>
                  <a:lnTo>
                    <a:pt x="146494" y="86487"/>
                  </a:lnTo>
                  <a:close/>
                </a:path>
                <a:path w="165100" h="151129">
                  <a:moveTo>
                    <a:pt x="148145" y="46736"/>
                  </a:moveTo>
                  <a:lnTo>
                    <a:pt x="19558" y="46736"/>
                  </a:lnTo>
                  <a:lnTo>
                    <a:pt x="19558" y="65786"/>
                  </a:lnTo>
                  <a:lnTo>
                    <a:pt x="148145" y="65786"/>
                  </a:lnTo>
                  <a:lnTo>
                    <a:pt x="148145" y="46736"/>
                  </a:lnTo>
                  <a:close/>
                </a:path>
                <a:path w="165100" h="151129">
                  <a:moveTo>
                    <a:pt x="164592" y="19050"/>
                  </a:moveTo>
                  <a:lnTo>
                    <a:pt x="162941" y="0"/>
                  </a:lnTo>
                  <a:lnTo>
                    <a:pt x="34798" y="11049"/>
                  </a:lnTo>
                  <a:lnTo>
                    <a:pt x="36449" y="29972"/>
                  </a:lnTo>
                  <a:lnTo>
                    <a:pt x="164592" y="19050"/>
                  </a:lnTo>
                  <a:close/>
                </a:path>
              </a:pathLst>
            </a:custGeom>
            <a:solidFill>
              <a:srgbClr val="DBDA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934591" y="4693665"/>
              <a:ext cx="139319" cy="1579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58" y="3753611"/>
              <a:ext cx="2064385" cy="2157730"/>
            </a:xfrm>
            <a:custGeom>
              <a:avLst/>
              <a:gdLst/>
              <a:ahLst/>
              <a:cxnLst/>
              <a:rect l="l" t="t" r="r" b="b"/>
              <a:pathLst>
                <a:path w="2064385" h="2157729">
                  <a:moveTo>
                    <a:pt x="1109332" y="5715"/>
                  </a:moveTo>
                  <a:lnTo>
                    <a:pt x="1091184" y="0"/>
                  </a:lnTo>
                  <a:lnTo>
                    <a:pt x="1054989" y="113411"/>
                  </a:lnTo>
                  <a:lnTo>
                    <a:pt x="1073137" y="119126"/>
                  </a:lnTo>
                  <a:lnTo>
                    <a:pt x="1109332" y="5715"/>
                  </a:lnTo>
                  <a:close/>
                </a:path>
                <a:path w="2064385" h="2157729">
                  <a:moveTo>
                    <a:pt x="1155153" y="16002"/>
                  </a:moveTo>
                  <a:lnTo>
                    <a:pt x="1137158" y="9779"/>
                  </a:lnTo>
                  <a:lnTo>
                    <a:pt x="1098080" y="122174"/>
                  </a:lnTo>
                  <a:lnTo>
                    <a:pt x="1116063" y="128397"/>
                  </a:lnTo>
                  <a:lnTo>
                    <a:pt x="1155153" y="16002"/>
                  </a:lnTo>
                  <a:close/>
                </a:path>
                <a:path w="2064385" h="2157729">
                  <a:moveTo>
                    <a:pt x="1204366" y="22352"/>
                  </a:moveTo>
                  <a:lnTo>
                    <a:pt x="1186370" y="16129"/>
                  </a:lnTo>
                  <a:lnTo>
                    <a:pt x="1147292" y="128524"/>
                  </a:lnTo>
                  <a:lnTo>
                    <a:pt x="1165275" y="134747"/>
                  </a:lnTo>
                  <a:lnTo>
                    <a:pt x="1204366" y="22352"/>
                  </a:lnTo>
                  <a:close/>
                </a:path>
                <a:path w="2064385" h="2157729">
                  <a:moveTo>
                    <a:pt x="1255928" y="30988"/>
                  </a:moveTo>
                  <a:lnTo>
                    <a:pt x="1238465" y="23368"/>
                  </a:lnTo>
                  <a:lnTo>
                    <a:pt x="1190967" y="132588"/>
                  </a:lnTo>
                  <a:lnTo>
                    <a:pt x="1208430" y="140208"/>
                  </a:lnTo>
                  <a:lnTo>
                    <a:pt x="1255928" y="30988"/>
                  </a:lnTo>
                  <a:close/>
                </a:path>
                <a:path w="2064385" h="2157729">
                  <a:moveTo>
                    <a:pt x="1340319" y="59944"/>
                  </a:moveTo>
                  <a:lnTo>
                    <a:pt x="1323682" y="50673"/>
                  </a:lnTo>
                  <a:lnTo>
                    <a:pt x="1265389" y="154432"/>
                  </a:lnTo>
                  <a:lnTo>
                    <a:pt x="1281899" y="163703"/>
                  </a:lnTo>
                  <a:lnTo>
                    <a:pt x="1340319" y="59944"/>
                  </a:lnTo>
                  <a:close/>
                </a:path>
                <a:path w="2064385" h="2157729">
                  <a:moveTo>
                    <a:pt x="1383118" y="72644"/>
                  </a:moveTo>
                  <a:lnTo>
                    <a:pt x="1366608" y="63373"/>
                  </a:lnTo>
                  <a:lnTo>
                    <a:pt x="1308188" y="167132"/>
                  </a:lnTo>
                  <a:lnTo>
                    <a:pt x="1324825" y="176403"/>
                  </a:lnTo>
                  <a:lnTo>
                    <a:pt x="1383118" y="72644"/>
                  </a:lnTo>
                  <a:close/>
                </a:path>
                <a:path w="2064385" h="2157729">
                  <a:moveTo>
                    <a:pt x="1427060" y="79502"/>
                  </a:moveTo>
                  <a:lnTo>
                    <a:pt x="1410804" y="69596"/>
                  </a:lnTo>
                  <a:lnTo>
                    <a:pt x="1343748" y="179324"/>
                  </a:lnTo>
                  <a:lnTo>
                    <a:pt x="1360004" y="189230"/>
                  </a:lnTo>
                  <a:lnTo>
                    <a:pt x="1427060" y="79502"/>
                  </a:lnTo>
                  <a:close/>
                </a:path>
                <a:path w="2064385" h="2157729">
                  <a:moveTo>
                    <a:pt x="1470875" y="102362"/>
                  </a:moveTo>
                  <a:lnTo>
                    <a:pt x="1455508" y="91059"/>
                  </a:lnTo>
                  <a:lnTo>
                    <a:pt x="1379308" y="194564"/>
                  </a:lnTo>
                  <a:lnTo>
                    <a:pt x="1394675" y="205867"/>
                  </a:lnTo>
                  <a:lnTo>
                    <a:pt x="1470875" y="102362"/>
                  </a:lnTo>
                  <a:close/>
                </a:path>
                <a:path w="2064385" h="2157729">
                  <a:moveTo>
                    <a:pt x="1545678" y="137668"/>
                  </a:moveTo>
                  <a:lnTo>
                    <a:pt x="1531200" y="125222"/>
                  </a:lnTo>
                  <a:lnTo>
                    <a:pt x="1447380" y="222758"/>
                  </a:lnTo>
                  <a:lnTo>
                    <a:pt x="1461731" y="235204"/>
                  </a:lnTo>
                  <a:lnTo>
                    <a:pt x="1545678" y="137668"/>
                  </a:lnTo>
                  <a:close/>
                </a:path>
                <a:path w="2064385" h="2157729">
                  <a:moveTo>
                    <a:pt x="1582127" y="159893"/>
                  </a:moveTo>
                  <a:lnTo>
                    <a:pt x="1567776" y="147447"/>
                  </a:lnTo>
                  <a:lnTo>
                    <a:pt x="1483829" y="244983"/>
                  </a:lnTo>
                  <a:lnTo>
                    <a:pt x="1498307" y="257429"/>
                  </a:lnTo>
                  <a:lnTo>
                    <a:pt x="1582127" y="159893"/>
                  </a:lnTo>
                  <a:close/>
                </a:path>
                <a:path w="2064385" h="2157729">
                  <a:moveTo>
                    <a:pt x="1626819" y="174371"/>
                  </a:moveTo>
                  <a:lnTo>
                    <a:pt x="1612353" y="161925"/>
                  </a:lnTo>
                  <a:lnTo>
                    <a:pt x="1523326" y="265430"/>
                  </a:lnTo>
                  <a:lnTo>
                    <a:pt x="1537804" y="277876"/>
                  </a:lnTo>
                  <a:lnTo>
                    <a:pt x="1626819" y="174371"/>
                  </a:lnTo>
                  <a:close/>
                </a:path>
                <a:path w="2064385" h="2157729">
                  <a:moveTo>
                    <a:pt x="1634070" y="1297432"/>
                  </a:moveTo>
                  <a:lnTo>
                    <a:pt x="634492" y="1227924"/>
                  </a:lnTo>
                  <a:lnTo>
                    <a:pt x="895692" y="494118"/>
                  </a:lnTo>
                  <a:lnTo>
                    <a:pt x="913104" y="554736"/>
                  </a:lnTo>
                  <a:lnTo>
                    <a:pt x="968819" y="554736"/>
                  </a:lnTo>
                  <a:lnTo>
                    <a:pt x="1049997" y="329692"/>
                  </a:lnTo>
                  <a:lnTo>
                    <a:pt x="999058" y="331343"/>
                  </a:lnTo>
                  <a:lnTo>
                    <a:pt x="941755" y="492887"/>
                  </a:lnTo>
                  <a:lnTo>
                    <a:pt x="921042" y="422935"/>
                  </a:lnTo>
                  <a:lnTo>
                    <a:pt x="956310" y="323850"/>
                  </a:lnTo>
                  <a:lnTo>
                    <a:pt x="938364" y="317500"/>
                  </a:lnTo>
                  <a:lnTo>
                    <a:pt x="911860" y="391947"/>
                  </a:lnTo>
                  <a:lnTo>
                    <a:pt x="889228" y="315468"/>
                  </a:lnTo>
                  <a:lnTo>
                    <a:pt x="839889" y="315468"/>
                  </a:lnTo>
                  <a:lnTo>
                    <a:pt x="763485" y="543687"/>
                  </a:lnTo>
                  <a:lnTo>
                    <a:pt x="808050" y="548386"/>
                  </a:lnTo>
                  <a:lnTo>
                    <a:pt x="865352" y="388366"/>
                  </a:lnTo>
                  <a:lnTo>
                    <a:pt x="886675" y="462686"/>
                  </a:lnTo>
                  <a:lnTo>
                    <a:pt x="614756" y="1226553"/>
                  </a:lnTo>
                  <a:lnTo>
                    <a:pt x="1320" y="1183894"/>
                  </a:lnTo>
                  <a:lnTo>
                    <a:pt x="0" y="1202944"/>
                  </a:lnTo>
                  <a:lnTo>
                    <a:pt x="608114" y="1245235"/>
                  </a:lnTo>
                  <a:lnTo>
                    <a:pt x="285673" y="2151075"/>
                  </a:lnTo>
                  <a:lnTo>
                    <a:pt x="303618" y="2157463"/>
                  </a:lnTo>
                  <a:lnTo>
                    <a:pt x="627837" y="1246606"/>
                  </a:lnTo>
                  <a:lnTo>
                    <a:pt x="1632788" y="1316482"/>
                  </a:lnTo>
                  <a:lnTo>
                    <a:pt x="1634070" y="1297432"/>
                  </a:lnTo>
                  <a:close/>
                </a:path>
                <a:path w="2064385" h="2157729">
                  <a:moveTo>
                    <a:pt x="1662264" y="197993"/>
                  </a:moveTo>
                  <a:lnTo>
                    <a:pt x="1648929" y="184404"/>
                  </a:lnTo>
                  <a:lnTo>
                    <a:pt x="1551393" y="279908"/>
                  </a:lnTo>
                  <a:lnTo>
                    <a:pt x="1564728" y="293497"/>
                  </a:lnTo>
                  <a:lnTo>
                    <a:pt x="1662264" y="197993"/>
                  </a:lnTo>
                  <a:close/>
                </a:path>
                <a:path w="2064385" h="2157729">
                  <a:moveTo>
                    <a:pt x="1728050" y="247269"/>
                  </a:moveTo>
                  <a:lnTo>
                    <a:pt x="1715477" y="232918"/>
                  </a:lnTo>
                  <a:lnTo>
                    <a:pt x="1612607" y="322707"/>
                  </a:lnTo>
                  <a:lnTo>
                    <a:pt x="1625180" y="337058"/>
                  </a:lnTo>
                  <a:lnTo>
                    <a:pt x="1728050" y="247269"/>
                  </a:lnTo>
                  <a:close/>
                </a:path>
                <a:path w="2064385" h="2157729">
                  <a:moveTo>
                    <a:pt x="1761324" y="277495"/>
                  </a:moveTo>
                  <a:lnTo>
                    <a:pt x="1748878" y="263144"/>
                  </a:lnTo>
                  <a:lnTo>
                    <a:pt x="1646008" y="352806"/>
                  </a:lnTo>
                  <a:lnTo>
                    <a:pt x="1658454" y="367157"/>
                  </a:lnTo>
                  <a:lnTo>
                    <a:pt x="1761324" y="277495"/>
                  </a:lnTo>
                  <a:close/>
                </a:path>
                <a:path w="2064385" h="2157729">
                  <a:moveTo>
                    <a:pt x="1785200" y="304419"/>
                  </a:moveTo>
                  <a:lnTo>
                    <a:pt x="1772627" y="290068"/>
                  </a:lnTo>
                  <a:lnTo>
                    <a:pt x="1669757" y="379857"/>
                  </a:lnTo>
                  <a:lnTo>
                    <a:pt x="1682330" y="394208"/>
                  </a:lnTo>
                  <a:lnTo>
                    <a:pt x="1785200" y="304419"/>
                  </a:lnTo>
                  <a:close/>
                </a:path>
                <a:path w="2064385" h="2157729">
                  <a:moveTo>
                    <a:pt x="1815045" y="331978"/>
                  </a:moveTo>
                  <a:lnTo>
                    <a:pt x="1803107" y="317119"/>
                  </a:lnTo>
                  <a:lnTo>
                    <a:pt x="1697062" y="403098"/>
                  </a:lnTo>
                  <a:lnTo>
                    <a:pt x="1709000" y="417957"/>
                  </a:lnTo>
                  <a:lnTo>
                    <a:pt x="1815045" y="331978"/>
                  </a:lnTo>
                  <a:close/>
                </a:path>
                <a:path w="2064385" h="2157729">
                  <a:moveTo>
                    <a:pt x="1871306" y="399669"/>
                  </a:moveTo>
                  <a:lnTo>
                    <a:pt x="1861146" y="383540"/>
                  </a:lnTo>
                  <a:lnTo>
                    <a:pt x="1745576" y="456057"/>
                  </a:lnTo>
                  <a:lnTo>
                    <a:pt x="1755736" y="472186"/>
                  </a:lnTo>
                  <a:lnTo>
                    <a:pt x="1871306" y="399669"/>
                  </a:lnTo>
                  <a:close/>
                </a:path>
                <a:path w="2064385" h="2157729">
                  <a:moveTo>
                    <a:pt x="1892642" y="428117"/>
                  </a:moveTo>
                  <a:lnTo>
                    <a:pt x="1882863" y="411734"/>
                  </a:lnTo>
                  <a:lnTo>
                    <a:pt x="1765515" y="481584"/>
                  </a:lnTo>
                  <a:lnTo>
                    <a:pt x="1775294" y="497967"/>
                  </a:lnTo>
                  <a:lnTo>
                    <a:pt x="1892642" y="428117"/>
                  </a:lnTo>
                  <a:close/>
                </a:path>
                <a:path w="2064385" h="2157729">
                  <a:moveTo>
                    <a:pt x="1917153" y="464820"/>
                  </a:moveTo>
                  <a:lnTo>
                    <a:pt x="1907882" y="448183"/>
                  </a:lnTo>
                  <a:lnTo>
                    <a:pt x="1788629" y="514731"/>
                  </a:lnTo>
                  <a:lnTo>
                    <a:pt x="1797900" y="531368"/>
                  </a:lnTo>
                  <a:lnTo>
                    <a:pt x="1917153" y="464820"/>
                  </a:lnTo>
                  <a:close/>
                </a:path>
                <a:path w="2064385" h="2157729">
                  <a:moveTo>
                    <a:pt x="1937727" y="491744"/>
                  </a:moveTo>
                  <a:lnTo>
                    <a:pt x="1928456" y="475107"/>
                  </a:lnTo>
                  <a:lnTo>
                    <a:pt x="1809330" y="541782"/>
                  </a:lnTo>
                  <a:lnTo>
                    <a:pt x="1818601" y="558419"/>
                  </a:lnTo>
                  <a:lnTo>
                    <a:pt x="1937727" y="491744"/>
                  </a:lnTo>
                  <a:close/>
                </a:path>
                <a:path w="2064385" h="2157729">
                  <a:moveTo>
                    <a:pt x="1975700" y="564007"/>
                  </a:moveTo>
                  <a:lnTo>
                    <a:pt x="1967445" y="546862"/>
                  </a:lnTo>
                  <a:lnTo>
                    <a:pt x="1844382" y="606044"/>
                  </a:lnTo>
                  <a:lnTo>
                    <a:pt x="1852637" y="623189"/>
                  </a:lnTo>
                  <a:lnTo>
                    <a:pt x="1975700" y="564007"/>
                  </a:lnTo>
                  <a:close/>
                </a:path>
                <a:path w="2064385" h="2157729">
                  <a:moveTo>
                    <a:pt x="1994242" y="607568"/>
                  </a:moveTo>
                  <a:lnTo>
                    <a:pt x="1987003" y="589915"/>
                  </a:lnTo>
                  <a:lnTo>
                    <a:pt x="1860765" y="641858"/>
                  </a:lnTo>
                  <a:lnTo>
                    <a:pt x="1868004" y="659511"/>
                  </a:lnTo>
                  <a:lnTo>
                    <a:pt x="1994242" y="607568"/>
                  </a:lnTo>
                  <a:close/>
                </a:path>
                <a:path w="2064385" h="2157729">
                  <a:moveTo>
                    <a:pt x="2006942" y="644017"/>
                  </a:moveTo>
                  <a:lnTo>
                    <a:pt x="1999703" y="626491"/>
                  </a:lnTo>
                  <a:lnTo>
                    <a:pt x="1873465" y="678434"/>
                  </a:lnTo>
                  <a:lnTo>
                    <a:pt x="1880704" y="695960"/>
                  </a:lnTo>
                  <a:lnTo>
                    <a:pt x="2006942" y="644017"/>
                  </a:lnTo>
                  <a:close/>
                </a:path>
                <a:path w="2064385" h="2157729">
                  <a:moveTo>
                    <a:pt x="2022817" y="675767"/>
                  </a:moveTo>
                  <a:lnTo>
                    <a:pt x="2015578" y="658241"/>
                  </a:lnTo>
                  <a:lnTo>
                    <a:pt x="1889340" y="710184"/>
                  </a:lnTo>
                  <a:lnTo>
                    <a:pt x="1896579" y="727710"/>
                  </a:lnTo>
                  <a:lnTo>
                    <a:pt x="2022817" y="675767"/>
                  </a:lnTo>
                  <a:close/>
                </a:path>
                <a:path w="2064385" h="2157729">
                  <a:moveTo>
                    <a:pt x="2044407" y="756158"/>
                  </a:moveTo>
                  <a:lnTo>
                    <a:pt x="2038184" y="738124"/>
                  </a:lnTo>
                  <a:lnTo>
                    <a:pt x="1909025" y="782193"/>
                  </a:lnTo>
                  <a:lnTo>
                    <a:pt x="1915248" y="800227"/>
                  </a:lnTo>
                  <a:lnTo>
                    <a:pt x="2044407" y="756158"/>
                  </a:lnTo>
                  <a:close/>
                </a:path>
                <a:path w="2064385" h="2157729">
                  <a:moveTo>
                    <a:pt x="2054440" y="792607"/>
                  </a:moveTo>
                  <a:lnTo>
                    <a:pt x="2049106" y="774319"/>
                  </a:lnTo>
                  <a:lnTo>
                    <a:pt x="1918042" y="812419"/>
                  </a:lnTo>
                  <a:lnTo>
                    <a:pt x="1923376" y="830707"/>
                  </a:lnTo>
                  <a:lnTo>
                    <a:pt x="2054440" y="792607"/>
                  </a:lnTo>
                  <a:close/>
                </a:path>
                <a:path w="2064385" h="2157729">
                  <a:moveTo>
                    <a:pt x="2059266" y="830707"/>
                  </a:moveTo>
                  <a:lnTo>
                    <a:pt x="2053932" y="812419"/>
                  </a:lnTo>
                  <a:lnTo>
                    <a:pt x="1922741" y="850519"/>
                  </a:lnTo>
                  <a:lnTo>
                    <a:pt x="1928075" y="868807"/>
                  </a:lnTo>
                  <a:lnTo>
                    <a:pt x="2059266" y="830707"/>
                  </a:lnTo>
                  <a:close/>
                </a:path>
                <a:path w="2064385" h="2157729">
                  <a:moveTo>
                    <a:pt x="2064346" y="876935"/>
                  </a:moveTo>
                  <a:lnTo>
                    <a:pt x="2059901" y="858393"/>
                  </a:lnTo>
                  <a:lnTo>
                    <a:pt x="1927186" y="890016"/>
                  </a:lnTo>
                  <a:lnTo>
                    <a:pt x="1931631" y="908558"/>
                  </a:lnTo>
                  <a:lnTo>
                    <a:pt x="2064346" y="876935"/>
                  </a:lnTo>
                  <a:close/>
                </a:path>
              </a:pathLst>
            </a:custGeom>
            <a:solidFill>
              <a:srgbClr val="DBDA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5342" y="3743452"/>
              <a:ext cx="192062" cy="1235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5561" y="3764279"/>
              <a:ext cx="175260" cy="132715"/>
            </a:xfrm>
            <a:custGeom>
              <a:avLst/>
              <a:gdLst/>
              <a:ahLst/>
              <a:cxnLst/>
              <a:rect l="l" t="t" r="r" b="b"/>
              <a:pathLst>
                <a:path w="175259" h="132714">
                  <a:moveTo>
                    <a:pt x="25539" y="23368"/>
                  </a:moveTo>
                  <a:lnTo>
                    <a:pt x="6527" y="22225"/>
                  </a:lnTo>
                  <a:lnTo>
                    <a:pt x="0" y="131572"/>
                  </a:lnTo>
                  <a:lnTo>
                    <a:pt x="19011" y="132715"/>
                  </a:lnTo>
                  <a:lnTo>
                    <a:pt x="25539" y="23368"/>
                  </a:lnTo>
                  <a:close/>
                </a:path>
                <a:path w="175259" h="132714">
                  <a:moveTo>
                    <a:pt x="70548" y="13335"/>
                  </a:moveTo>
                  <a:lnTo>
                    <a:pt x="51498" y="13081"/>
                  </a:lnTo>
                  <a:lnTo>
                    <a:pt x="50241" y="122555"/>
                  </a:lnTo>
                  <a:lnTo>
                    <a:pt x="69291" y="122809"/>
                  </a:lnTo>
                  <a:lnTo>
                    <a:pt x="70548" y="13335"/>
                  </a:lnTo>
                  <a:close/>
                </a:path>
                <a:path w="175259" h="132714">
                  <a:moveTo>
                    <a:pt x="125653" y="7112"/>
                  </a:moveTo>
                  <a:lnTo>
                    <a:pt x="106616" y="6604"/>
                  </a:lnTo>
                  <a:lnTo>
                    <a:pt x="103085" y="116078"/>
                  </a:lnTo>
                  <a:lnTo>
                    <a:pt x="122123" y="116586"/>
                  </a:lnTo>
                  <a:lnTo>
                    <a:pt x="125653" y="7112"/>
                  </a:lnTo>
                  <a:close/>
                </a:path>
                <a:path w="175259" h="132714">
                  <a:moveTo>
                    <a:pt x="175247" y="1270"/>
                  </a:moveTo>
                  <a:lnTo>
                    <a:pt x="156235" y="0"/>
                  </a:lnTo>
                  <a:lnTo>
                    <a:pt x="148755" y="109220"/>
                  </a:lnTo>
                  <a:lnTo>
                    <a:pt x="167754" y="110490"/>
                  </a:lnTo>
                  <a:lnTo>
                    <a:pt x="175247" y="1270"/>
                  </a:lnTo>
                  <a:close/>
                </a:path>
              </a:pathLst>
            </a:custGeom>
            <a:solidFill>
              <a:srgbClr val="DBDA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57149" y="3805173"/>
              <a:ext cx="180416" cy="15735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347" y="4007358"/>
              <a:ext cx="70485" cy="94615"/>
            </a:xfrm>
            <a:custGeom>
              <a:avLst/>
              <a:gdLst/>
              <a:ahLst/>
              <a:cxnLst/>
              <a:rect l="l" t="t" r="r" b="b"/>
              <a:pathLst>
                <a:path w="70485" h="94614">
                  <a:moveTo>
                    <a:pt x="15988" y="0"/>
                  </a:moveTo>
                  <a:lnTo>
                    <a:pt x="0" y="10287"/>
                  </a:lnTo>
                  <a:lnTo>
                    <a:pt x="54380" y="94234"/>
                  </a:lnTo>
                  <a:lnTo>
                    <a:pt x="70368" y="83947"/>
                  </a:lnTo>
                  <a:lnTo>
                    <a:pt x="15988" y="0"/>
                  </a:lnTo>
                  <a:close/>
                </a:path>
              </a:pathLst>
            </a:custGeom>
            <a:solidFill>
              <a:srgbClr val="DBDA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0298" y="3892803"/>
              <a:ext cx="192058" cy="15913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95" y="3640073"/>
              <a:ext cx="2193925" cy="2694940"/>
            </a:xfrm>
            <a:custGeom>
              <a:avLst/>
              <a:gdLst/>
              <a:ahLst/>
              <a:cxnLst/>
              <a:rect l="l" t="t" r="r" b="b"/>
              <a:pathLst>
                <a:path w="2193925" h="2694940">
                  <a:moveTo>
                    <a:pt x="111658" y="1685417"/>
                  </a:moveTo>
                  <a:lnTo>
                    <a:pt x="101765" y="1669161"/>
                  </a:lnTo>
                  <a:lnTo>
                    <a:pt x="0" y="1731010"/>
                  </a:lnTo>
                  <a:lnTo>
                    <a:pt x="9893" y="1747266"/>
                  </a:lnTo>
                  <a:lnTo>
                    <a:pt x="111658" y="1685417"/>
                  </a:lnTo>
                  <a:close/>
                </a:path>
                <a:path w="2193925" h="2694940">
                  <a:moveTo>
                    <a:pt x="132346" y="434213"/>
                  </a:moveTo>
                  <a:lnTo>
                    <a:pt x="29235" y="251841"/>
                  </a:lnTo>
                  <a:lnTo>
                    <a:pt x="12661" y="261239"/>
                  </a:lnTo>
                  <a:lnTo>
                    <a:pt x="115760" y="443611"/>
                  </a:lnTo>
                  <a:lnTo>
                    <a:pt x="132346" y="434213"/>
                  </a:lnTo>
                  <a:close/>
                </a:path>
                <a:path w="2193925" h="2694940">
                  <a:moveTo>
                    <a:pt x="232613" y="2481567"/>
                  </a:moveTo>
                  <a:lnTo>
                    <a:pt x="214884" y="2474620"/>
                  </a:lnTo>
                  <a:lnTo>
                    <a:pt x="131470" y="2687459"/>
                  </a:lnTo>
                  <a:lnTo>
                    <a:pt x="149212" y="2694406"/>
                  </a:lnTo>
                  <a:lnTo>
                    <a:pt x="232613" y="2481567"/>
                  </a:lnTo>
                  <a:close/>
                </a:path>
                <a:path w="2193925" h="2694940">
                  <a:moveTo>
                    <a:pt x="356336" y="329438"/>
                  </a:moveTo>
                  <a:lnTo>
                    <a:pt x="295859" y="128778"/>
                  </a:lnTo>
                  <a:lnTo>
                    <a:pt x="277622" y="134239"/>
                  </a:lnTo>
                  <a:lnTo>
                    <a:pt x="338099" y="334899"/>
                  </a:lnTo>
                  <a:lnTo>
                    <a:pt x="356336" y="329438"/>
                  </a:lnTo>
                  <a:close/>
                </a:path>
                <a:path w="2193925" h="2694940">
                  <a:moveTo>
                    <a:pt x="362635" y="962660"/>
                  </a:moveTo>
                  <a:lnTo>
                    <a:pt x="140817" y="648970"/>
                  </a:lnTo>
                  <a:lnTo>
                    <a:pt x="125272" y="659892"/>
                  </a:lnTo>
                  <a:lnTo>
                    <a:pt x="347091" y="973582"/>
                  </a:lnTo>
                  <a:lnTo>
                    <a:pt x="362635" y="962660"/>
                  </a:lnTo>
                  <a:close/>
                </a:path>
                <a:path w="2193925" h="2694940">
                  <a:moveTo>
                    <a:pt x="448906" y="2477579"/>
                  </a:moveTo>
                  <a:lnTo>
                    <a:pt x="430060" y="2474772"/>
                  </a:lnTo>
                  <a:lnTo>
                    <a:pt x="397776" y="2691447"/>
                  </a:lnTo>
                  <a:lnTo>
                    <a:pt x="416623" y="2694254"/>
                  </a:lnTo>
                  <a:lnTo>
                    <a:pt x="448906" y="2477579"/>
                  </a:lnTo>
                  <a:close/>
                </a:path>
                <a:path w="2193925" h="2694940">
                  <a:moveTo>
                    <a:pt x="688390" y="2653830"/>
                  </a:moveTo>
                  <a:lnTo>
                    <a:pt x="678980" y="2444496"/>
                  </a:lnTo>
                  <a:lnTo>
                    <a:pt x="659942" y="2445347"/>
                  </a:lnTo>
                  <a:lnTo>
                    <a:pt x="669353" y="2654681"/>
                  </a:lnTo>
                  <a:lnTo>
                    <a:pt x="688390" y="2653830"/>
                  </a:lnTo>
                  <a:close/>
                </a:path>
                <a:path w="2193925" h="2694940">
                  <a:moveTo>
                    <a:pt x="838555" y="14859"/>
                  </a:moveTo>
                  <a:lnTo>
                    <a:pt x="819645" y="12446"/>
                  </a:lnTo>
                  <a:lnTo>
                    <a:pt x="792353" y="229743"/>
                  </a:lnTo>
                  <a:lnTo>
                    <a:pt x="811263" y="232156"/>
                  </a:lnTo>
                  <a:lnTo>
                    <a:pt x="838555" y="14859"/>
                  </a:lnTo>
                  <a:close/>
                </a:path>
                <a:path w="2193925" h="2694940">
                  <a:moveTo>
                    <a:pt x="966063" y="2575306"/>
                  </a:moveTo>
                  <a:lnTo>
                    <a:pt x="911847" y="2372893"/>
                  </a:lnTo>
                  <a:lnTo>
                    <a:pt x="893445" y="2377821"/>
                  </a:lnTo>
                  <a:lnTo>
                    <a:pt x="947661" y="2580233"/>
                  </a:lnTo>
                  <a:lnTo>
                    <a:pt x="966063" y="2575306"/>
                  </a:lnTo>
                  <a:close/>
                </a:path>
                <a:path w="2193925" h="2694940">
                  <a:moveTo>
                    <a:pt x="1109649" y="5969"/>
                  </a:moveTo>
                  <a:lnTo>
                    <a:pt x="1091565" y="0"/>
                  </a:lnTo>
                  <a:lnTo>
                    <a:pt x="1016558" y="225933"/>
                  </a:lnTo>
                  <a:lnTo>
                    <a:pt x="1034643" y="231902"/>
                  </a:lnTo>
                  <a:lnTo>
                    <a:pt x="1109649" y="5969"/>
                  </a:lnTo>
                  <a:close/>
                </a:path>
                <a:path w="2193925" h="2694940">
                  <a:moveTo>
                    <a:pt x="1118285" y="2042109"/>
                  </a:moveTo>
                  <a:lnTo>
                    <a:pt x="896467" y="1728470"/>
                  </a:lnTo>
                  <a:lnTo>
                    <a:pt x="880922" y="1739392"/>
                  </a:lnTo>
                  <a:lnTo>
                    <a:pt x="1102741" y="2053107"/>
                  </a:lnTo>
                  <a:lnTo>
                    <a:pt x="1118285" y="2042109"/>
                  </a:lnTo>
                  <a:close/>
                </a:path>
                <a:path w="2193925" h="2694940">
                  <a:moveTo>
                    <a:pt x="1220101" y="2456459"/>
                  </a:moveTo>
                  <a:lnTo>
                    <a:pt x="1126337" y="2269058"/>
                  </a:lnTo>
                  <a:lnTo>
                    <a:pt x="1109306" y="2277580"/>
                  </a:lnTo>
                  <a:lnTo>
                    <a:pt x="1203071" y="2464993"/>
                  </a:lnTo>
                  <a:lnTo>
                    <a:pt x="1220101" y="2456459"/>
                  </a:lnTo>
                  <a:close/>
                </a:path>
                <a:path w="2193925" h="2694940">
                  <a:moveTo>
                    <a:pt x="1360030" y="53975"/>
                  </a:moveTo>
                  <a:lnTo>
                    <a:pt x="1343266" y="44704"/>
                  </a:lnTo>
                  <a:lnTo>
                    <a:pt x="1225016" y="260477"/>
                  </a:lnTo>
                  <a:lnTo>
                    <a:pt x="1241717" y="269748"/>
                  </a:lnTo>
                  <a:lnTo>
                    <a:pt x="1360030" y="53975"/>
                  </a:lnTo>
                  <a:close/>
                </a:path>
                <a:path w="2193925" h="2694940">
                  <a:moveTo>
                    <a:pt x="1465059" y="2299589"/>
                  </a:moveTo>
                  <a:lnTo>
                    <a:pt x="1333233" y="2136724"/>
                  </a:lnTo>
                  <a:lnTo>
                    <a:pt x="1318374" y="2148713"/>
                  </a:lnTo>
                  <a:lnTo>
                    <a:pt x="1450200" y="2311577"/>
                  </a:lnTo>
                  <a:lnTo>
                    <a:pt x="1465059" y="2299589"/>
                  </a:lnTo>
                  <a:close/>
                </a:path>
                <a:path w="2193925" h="2694940">
                  <a:moveTo>
                    <a:pt x="1579105" y="772922"/>
                  </a:moveTo>
                  <a:lnTo>
                    <a:pt x="1569326" y="756666"/>
                  </a:lnTo>
                  <a:lnTo>
                    <a:pt x="1139177" y="1017905"/>
                  </a:lnTo>
                  <a:lnTo>
                    <a:pt x="1149070" y="1034161"/>
                  </a:lnTo>
                  <a:lnTo>
                    <a:pt x="1579105" y="772922"/>
                  </a:lnTo>
                  <a:close/>
                </a:path>
                <a:path w="2193925" h="2694940">
                  <a:moveTo>
                    <a:pt x="1595488" y="126746"/>
                  </a:moveTo>
                  <a:lnTo>
                    <a:pt x="1580248" y="115316"/>
                  </a:lnTo>
                  <a:lnTo>
                    <a:pt x="1421244" y="327406"/>
                  </a:lnTo>
                  <a:lnTo>
                    <a:pt x="1436484" y="338836"/>
                  </a:lnTo>
                  <a:lnTo>
                    <a:pt x="1595488" y="126746"/>
                  </a:lnTo>
                  <a:close/>
                </a:path>
                <a:path w="2193925" h="2694940">
                  <a:moveTo>
                    <a:pt x="1669656" y="1357884"/>
                  </a:moveTo>
                  <a:lnTo>
                    <a:pt x="1411846" y="1338834"/>
                  </a:lnTo>
                  <a:lnTo>
                    <a:pt x="1345044" y="1510284"/>
                  </a:lnTo>
                  <a:lnTo>
                    <a:pt x="1392796" y="1519809"/>
                  </a:lnTo>
                  <a:lnTo>
                    <a:pt x="1440548" y="1386459"/>
                  </a:lnTo>
                  <a:lnTo>
                    <a:pt x="1507350" y="1395984"/>
                  </a:lnTo>
                  <a:lnTo>
                    <a:pt x="1469123" y="1510284"/>
                  </a:lnTo>
                  <a:lnTo>
                    <a:pt x="1507350" y="1510284"/>
                  </a:lnTo>
                  <a:lnTo>
                    <a:pt x="1555102" y="1395984"/>
                  </a:lnTo>
                  <a:lnTo>
                    <a:pt x="1602854" y="1395984"/>
                  </a:lnTo>
                  <a:lnTo>
                    <a:pt x="1564627" y="1519809"/>
                  </a:lnTo>
                  <a:lnTo>
                    <a:pt x="1612379" y="1529334"/>
                  </a:lnTo>
                  <a:lnTo>
                    <a:pt x="1669656" y="1357884"/>
                  </a:lnTo>
                  <a:close/>
                </a:path>
                <a:path w="2193925" h="2694940">
                  <a:moveTo>
                    <a:pt x="1681594" y="2107908"/>
                  </a:moveTo>
                  <a:lnTo>
                    <a:pt x="1509636" y="1988210"/>
                  </a:lnTo>
                  <a:lnTo>
                    <a:pt x="1498714" y="2003844"/>
                  </a:lnTo>
                  <a:lnTo>
                    <a:pt x="1670672" y="2123554"/>
                  </a:lnTo>
                  <a:lnTo>
                    <a:pt x="1681594" y="2107908"/>
                  </a:lnTo>
                  <a:close/>
                </a:path>
                <a:path w="2193925" h="2694940">
                  <a:moveTo>
                    <a:pt x="1793608" y="249047"/>
                  </a:moveTo>
                  <a:lnTo>
                    <a:pt x="1780527" y="235331"/>
                  </a:lnTo>
                  <a:lnTo>
                    <a:pt x="1588249" y="417830"/>
                  </a:lnTo>
                  <a:lnTo>
                    <a:pt x="1601330" y="431546"/>
                  </a:lnTo>
                  <a:lnTo>
                    <a:pt x="1793608" y="249047"/>
                  </a:lnTo>
                  <a:close/>
                </a:path>
                <a:path w="2193925" h="2694940">
                  <a:moveTo>
                    <a:pt x="1864474" y="1909445"/>
                  </a:moveTo>
                  <a:lnTo>
                    <a:pt x="1663814" y="1813687"/>
                  </a:lnTo>
                  <a:lnTo>
                    <a:pt x="1655559" y="1830959"/>
                  </a:lnTo>
                  <a:lnTo>
                    <a:pt x="1856219" y="1926590"/>
                  </a:lnTo>
                  <a:lnTo>
                    <a:pt x="1864474" y="1909445"/>
                  </a:lnTo>
                  <a:close/>
                </a:path>
                <a:path w="2193925" h="2694940">
                  <a:moveTo>
                    <a:pt x="1956295" y="399161"/>
                  </a:moveTo>
                  <a:lnTo>
                    <a:pt x="1944865" y="383794"/>
                  </a:lnTo>
                  <a:lnTo>
                    <a:pt x="1724139" y="547116"/>
                  </a:lnTo>
                  <a:lnTo>
                    <a:pt x="1735442" y="562483"/>
                  </a:lnTo>
                  <a:lnTo>
                    <a:pt x="1956295" y="399161"/>
                  </a:lnTo>
                  <a:close/>
                </a:path>
                <a:path w="2193925" h="2694940">
                  <a:moveTo>
                    <a:pt x="2021446" y="1681607"/>
                  </a:moveTo>
                  <a:lnTo>
                    <a:pt x="1788147" y="1633601"/>
                  </a:lnTo>
                  <a:lnTo>
                    <a:pt x="1784337" y="1652270"/>
                  </a:lnTo>
                  <a:lnTo>
                    <a:pt x="2017636" y="1700276"/>
                  </a:lnTo>
                  <a:lnTo>
                    <a:pt x="2021446" y="1681607"/>
                  </a:lnTo>
                  <a:close/>
                </a:path>
                <a:path w="2193925" h="2694940">
                  <a:moveTo>
                    <a:pt x="2070468" y="581152"/>
                  </a:moveTo>
                  <a:lnTo>
                    <a:pt x="2061324" y="564388"/>
                  </a:lnTo>
                  <a:lnTo>
                    <a:pt x="1829041" y="692150"/>
                  </a:lnTo>
                  <a:lnTo>
                    <a:pt x="1838185" y="708914"/>
                  </a:lnTo>
                  <a:lnTo>
                    <a:pt x="2070468" y="581152"/>
                  </a:lnTo>
                  <a:close/>
                </a:path>
                <a:path w="2193925" h="2694940">
                  <a:moveTo>
                    <a:pt x="2158733" y="787019"/>
                  </a:moveTo>
                  <a:lnTo>
                    <a:pt x="2152383" y="769112"/>
                  </a:lnTo>
                  <a:lnTo>
                    <a:pt x="1902574" y="857758"/>
                  </a:lnTo>
                  <a:lnTo>
                    <a:pt x="1908924" y="875665"/>
                  </a:lnTo>
                  <a:lnTo>
                    <a:pt x="2158733" y="787019"/>
                  </a:lnTo>
                  <a:close/>
                </a:path>
                <a:path w="2193925" h="2694940">
                  <a:moveTo>
                    <a:pt x="2187435" y="1235075"/>
                  </a:moveTo>
                  <a:lnTo>
                    <a:pt x="2185784" y="1216152"/>
                  </a:lnTo>
                  <a:lnTo>
                    <a:pt x="1921624" y="1238377"/>
                  </a:lnTo>
                  <a:lnTo>
                    <a:pt x="1923148" y="1257300"/>
                  </a:lnTo>
                  <a:lnTo>
                    <a:pt x="2187435" y="1235075"/>
                  </a:lnTo>
                  <a:close/>
                </a:path>
                <a:path w="2193925" h="2694940">
                  <a:moveTo>
                    <a:pt x="2193912" y="1001268"/>
                  </a:moveTo>
                  <a:lnTo>
                    <a:pt x="2189721" y="982726"/>
                  </a:lnTo>
                  <a:lnTo>
                    <a:pt x="1931022" y="1040384"/>
                  </a:lnTo>
                  <a:lnTo>
                    <a:pt x="1935086" y="1058926"/>
                  </a:lnTo>
                  <a:lnTo>
                    <a:pt x="2193912" y="1001268"/>
                  </a:lnTo>
                  <a:close/>
                </a:path>
              </a:pathLst>
            </a:custGeom>
            <a:solidFill>
              <a:srgbClr val="DBDA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480" y="4207764"/>
              <a:ext cx="283464" cy="2377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74419" y="5559552"/>
              <a:ext cx="132588" cy="12344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24939" y="4311396"/>
              <a:ext cx="210311" cy="21945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655" y="3687444"/>
              <a:ext cx="2113915" cy="2518410"/>
            </a:xfrm>
            <a:custGeom>
              <a:avLst/>
              <a:gdLst/>
              <a:ahLst/>
              <a:cxnLst/>
              <a:rect l="l" t="t" r="r" b="b"/>
              <a:pathLst>
                <a:path w="2113915" h="2518410">
                  <a:moveTo>
                    <a:pt x="10680" y="2403983"/>
                  </a:moveTo>
                  <a:lnTo>
                    <a:pt x="12" y="2403983"/>
                  </a:lnTo>
                  <a:lnTo>
                    <a:pt x="12" y="2422271"/>
                  </a:lnTo>
                  <a:lnTo>
                    <a:pt x="10680" y="2403983"/>
                  </a:lnTo>
                  <a:close/>
                </a:path>
                <a:path w="2113915" h="2518410">
                  <a:moveTo>
                    <a:pt x="48780" y="434594"/>
                  </a:moveTo>
                  <a:lnTo>
                    <a:pt x="0" y="367919"/>
                  </a:lnTo>
                  <a:lnTo>
                    <a:pt x="12" y="406019"/>
                  </a:lnTo>
                  <a:lnTo>
                    <a:pt x="29273" y="444119"/>
                  </a:lnTo>
                  <a:lnTo>
                    <a:pt x="48780" y="434594"/>
                  </a:lnTo>
                  <a:close/>
                </a:path>
                <a:path w="2113915" h="2518410">
                  <a:moveTo>
                    <a:pt x="57924" y="2413127"/>
                  </a:moveTo>
                  <a:lnTo>
                    <a:pt x="38620" y="2413127"/>
                  </a:lnTo>
                  <a:lnTo>
                    <a:pt x="12" y="2470480"/>
                  </a:lnTo>
                  <a:lnTo>
                    <a:pt x="12" y="2518283"/>
                  </a:lnTo>
                  <a:lnTo>
                    <a:pt x="57924" y="2413127"/>
                  </a:lnTo>
                  <a:close/>
                </a:path>
                <a:path w="2113915" h="2518410">
                  <a:moveTo>
                    <a:pt x="575094" y="218694"/>
                  </a:moveTo>
                  <a:lnTo>
                    <a:pt x="562444" y="0"/>
                  </a:lnTo>
                  <a:lnTo>
                    <a:pt x="543420" y="1016"/>
                  </a:lnTo>
                  <a:lnTo>
                    <a:pt x="556069" y="219710"/>
                  </a:lnTo>
                  <a:lnTo>
                    <a:pt x="575094" y="218694"/>
                  </a:lnTo>
                  <a:close/>
                </a:path>
                <a:path w="2113915" h="2518410">
                  <a:moveTo>
                    <a:pt x="2113800" y="1403223"/>
                  </a:moveTo>
                  <a:lnTo>
                    <a:pt x="1858784" y="1385062"/>
                  </a:lnTo>
                  <a:lnTo>
                    <a:pt x="1857514" y="1404112"/>
                  </a:lnTo>
                  <a:lnTo>
                    <a:pt x="2112403" y="1422273"/>
                  </a:lnTo>
                  <a:lnTo>
                    <a:pt x="2113800" y="1403223"/>
                  </a:lnTo>
                  <a:close/>
                </a:path>
              </a:pathLst>
            </a:custGeom>
            <a:solidFill>
              <a:srgbClr val="DBDA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20979" y="5674478"/>
              <a:ext cx="223837" cy="24168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991276" y="5632897"/>
            <a:ext cx="94315" cy="1181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73379" y="3973067"/>
            <a:ext cx="551688" cy="20193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379475" y="0"/>
            <a:ext cx="8539480" cy="1815464"/>
            <a:chOff x="379475" y="0"/>
            <a:chExt cx="8539480" cy="1815464"/>
          </a:xfrm>
        </p:grpSpPr>
        <p:sp>
          <p:nvSpPr>
            <p:cNvPr id="20" name="object 20"/>
            <p:cNvSpPr/>
            <p:nvPr/>
          </p:nvSpPr>
          <p:spPr>
            <a:xfrm>
              <a:off x="379475" y="0"/>
              <a:ext cx="8538972" cy="83972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28827" y="425195"/>
              <a:ext cx="8240268" cy="90220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93775" y="912875"/>
              <a:ext cx="8183880" cy="90220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" marR="5080" algn="ctr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Electric Generators: supply electrical </a:t>
            </a:r>
            <a:r>
              <a:rPr dirty="0"/>
              <a:t>energy  by producing an induced </a:t>
            </a:r>
            <a:r>
              <a:rPr spc="5" dirty="0"/>
              <a:t>emf </a:t>
            </a:r>
            <a:r>
              <a:rPr spc="-5" dirty="0"/>
              <a:t>according to  Faraday’s </a:t>
            </a:r>
            <a:r>
              <a:rPr dirty="0"/>
              <a:t>law of electromagnetic</a:t>
            </a:r>
            <a:r>
              <a:rPr spc="-30" dirty="0"/>
              <a:t> </a:t>
            </a:r>
            <a:r>
              <a:rPr dirty="0"/>
              <a:t>induction</a:t>
            </a:r>
          </a:p>
        </p:txBody>
      </p:sp>
      <p:grpSp>
        <p:nvGrpSpPr>
          <p:cNvPr id="24" name="object 24"/>
          <p:cNvGrpSpPr/>
          <p:nvPr/>
        </p:nvGrpSpPr>
        <p:grpSpPr>
          <a:xfrm>
            <a:off x="170687" y="1530096"/>
            <a:ext cx="7985759" cy="2755900"/>
            <a:chOff x="170687" y="1530096"/>
            <a:chExt cx="7985759" cy="2755900"/>
          </a:xfrm>
        </p:grpSpPr>
        <p:sp>
          <p:nvSpPr>
            <p:cNvPr id="25" name="object 25"/>
            <p:cNvSpPr/>
            <p:nvPr/>
          </p:nvSpPr>
          <p:spPr>
            <a:xfrm>
              <a:off x="170687" y="1530096"/>
              <a:ext cx="7985759" cy="79247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84047" y="2019300"/>
              <a:ext cx="7559040" cy="6857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84047" y="2531363"/>
              <a:ext cx="6227063" cy="6857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70687" y="2042160"/>
              <a:ext cx="4879848" cy="79247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578096" y="2042160"/>
              <a:ext cx="601979" cy="79247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707635" y="2042160"/>
              <a:ext cx="2116836" cy="79247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84047" y="3043428"/>
              <a:ext cx="6701028" cy="6857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70687" y="2554224"/>
              <a:ext cx="4642104" cy="79247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340352" y="2554224"/>
              <a:ext cx="601979" cy="79247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469891" y="2554224"/>
              <a:ext cx="1054608" cy="79247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052059" y="2554224"/>
              <a:ext cx="601979" cy="79247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181599" y="2554224"/>
              <a:ext cx="2116836" cy="79247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84047" y="3555491"/>
              <a:ext cx="7395972" cy="68579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70687" y="3066288"/>
              <a:ext cx="7693152" cy="79248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391399" y="3066288"/>
              <a:ext cx="601979" cy="79248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13587" y="3493008"/>
              <a:ext cx="2170176" cy="792479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380491" y="1546377"/>
            <a:ext cx="7539355" cy="2500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2800" u="heavy" spc="-5" dirty="0">
                <a:solidFill>
                  <a:srgbClr val="009900"/>
                </a:solidFill>
                <a:uFill>
                  <a:solidFill>
                    <a:srgbClr val="009900"/>
                  </a:solidFill>
                </a:uFill>
                <a:latin typeface="Tahoma"/>
                <a:cs typeface="Tahoma"/>
                <a:hlinkClick r:id="rId27"/>
              </a:rPr>
              <a:t>http://ga.water.usgs.gov/edu/hyhowworks.html </a:t>
            </a:r>
            <a:r>
              <a:rPr sz="2800" spc="-5" dirty="0">
                <a:solidFill>
                  <a:srgbClr val="009900"/>
                </a:solidFill>
                <a:latin typeface="Tahoma"/>
                <a:cs typeface="Tahoma"/>
              </a:rPr>
              <a:t> </a:t>
            </a:r>
            <a:r>
              <a:rPr sz="2800" u="heavy" spc="-5" dirty="0">
                <a:solidFill>
                  <a:srgbClr val="009900"/>
                </a:solidFill>
                <a:uFill>
                  <a:solidFill>
                    <a:srgbClr val="009900"/>
                  </a:solidFill>
                </a:uFill>
                <a:latin typeface="Tahoma"/>
                <a:cs typeface="Tahoma"/>
                <a:hlinkClick r:id="rId28"/>
              </a:rPr>
              <a:t>http://www.wvic.com/hydro-works.htm </a:t>
            </a:r>
            <a:r>
              <a:rPr sz="2800" spc="-5" dirty="0">
                <a:solidFill>
                  <a:srgbClr val="009900"/>
                </a:solidFill>
                <a:latin typeface="Tahoma"/>
                <a:cs typeface="Tahoma"/>
              </a:rPr>
              <a:t> </a:t>
            </a:r>
            <a:r>
              <a:rPr sz="2800" u="heavy" spc="-5" dirty="0">
                <a:solidFill>
                  <a:srgbClr val="009900"/>
                </a:solidFill>
                <a:uFill>
                  <a:solidFill>
                    <a:srgbClr val="009900"/>
                  </a:solidFill>
                </a:uFill>
                <a:latin typeface="Tahoma"/>
                <a:cs typeface="Tahoma"/>
                <a:hlinkClick r:id="rId29"/>
              </a:rPr>
              <a:t>http://www.wvic.com/how-gen-works.htm </a:t>
            </a:r>
            <a:r>
              <a:rPr sz="2800" spc="-5" dirty="0">
                <a:solidFill>
                  <a:srgbClr val="009900"/>
                </a:solidFill>
                <a:latin typeface="Tahoma"/>
                <a:cs typeface="Tahoma"/>
              </a:rPr>
              <a:t> </a:t>
            </a:r>
            <a:r>
              <a:rPr sz="2800" u="heavy" spc="-5" dirty="0">
                <a:solidFill>
                  <a:srgbClr val="009900"/>
                </a:solidFill>
                <a:uFill>
                  <a:solidFill>
                    <a:srgbClr val="009900"/>
                  </a:solidFill>
                </a:uFill>
                <a:latin typeface="Tahoma"/>
                <a:cs typeface="Tahoma"/>
                <a:hlinkClick r:id="rId30"/>
              </a:rPr>
              <a:t>http://people.howstuffworks.com/hydropower-</a:t>
            </a:r>
            <a:endParaRPr sz="2800">
              <a:latin typeface="Tahoma"/>
              <a:cs typeface="Tahoma"/>
            </a:endParaRPr>
          </a:p>
          <a:p>
            <a:pPr marL="355600">
              <a:lnSpc>
                <a:spcPct val="100000"/>
              </a:lnSpc>
            </a:pPr>
            <a:r>
              <a:rPr sz="2800" u="heavy" spc="-5" dirty="0">
                <a:solidFill>
                  <a:srgbClr val="009900"/>
                </a:solidFill>
                <a:uFill>
                  <a:solidFill>
                    <a:srgbClr val="009900"/>
                  </a:solidFill>
                </a:uFill>
                <a:latin typeface="Tahoma"/>
                <a:cs typeface="Tahoma"/>
                <a:hlinkClick r:id="rId30"/>
              </a:rPr>
              <a:t>plant2.htm</a:t>
            </a:r>
            <a:endParaRPr sz="2800">
              <a:latin typeface="Tahoma"/>
              <a:cs typeface="Tahoma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0" y="3581400"/>
            <a:ext cx="4267200" cy="3276600"/>
            <a:chOff x="0" y="3581400"/>
            <a:chExt cx="4267200" cy="3276600"/>
          </a:xfrm>
        </p:grpSpPr>
        <p:sp>
          <p:nvSpPr>
            <p:cNvPr id="43" name="object 43"/>
            <p:cNvSpPr/>
            <p:nvPr/>
          </p:nvSpPr>
          <p:spPr>
            <a:xfrm>
              <a:off x="726948" y="3982211"/>
              <a:ext cx="1743456" cy="68580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0" y="3581400"/>
              <a:ext cx="4267200" cy="3276597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/>
          <p:nvPr/>
        </p:nvSpPr>
        <p:spPr>
          <a:xfrm>
            <a:off x="4343400" y="3581400"/>
            <a:ext cx="4572000" cy="327659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53525" cy="6863080"/>
            <a:chOff x="0" y="0"/>
            <a:chExt cx="9153525" cy="686308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220467" y="1772411"/>
              <a:ext cx="4470400" cy="3348354"/>
            </a:xfrm>
            <a:custGeom>
              <a:avLst/>
              <a:gdLst/>
              <a:ahLst/>
              <a:cxnLst/>
              <a:rect l="l" t="t" r="r" b="b"/>
              <a:pathLst>
                <a:path w="4470400" h="3348354">
                  <a:moveTo>
                    <a:pt x="1508506" y="134874"/>
                  </a:moveTo>
                  <a:lnTo>
                    <a:pt x="997204" y="695071"/>
                  </a:lnTo>
                  <a:lnTo>
                    <a:pt x="104775" y="747395"/>
                  </a:lnTo>
                  <a:lnTo>
                    <a:pt x="0" y="994917"/>
                  </a:lnTo>
                  <a:lnTo>
                    <a:pt x="590676" y="1628139"/>
                  </a:lnTo>
                  <a:lnTo>
                    <a:pt x="970152" y="1431289"/>
                  </a:lnTo>
                  <a:lnTo>
                    <a:pt x="1575181" y="1721739"/>
                  </a:lnTo>
                  <a:lnTo>
                    <a:pt x="1772031" y="2124837"/>
                  </a:lnTo>
                  <a:lnTo>
                    <a:pt x="1719707" y="2300859"/>
                  </a:lnTo>
                  <a:lnTo>
                    <a:pt x="1784731" y="2632583"/>
                  </a:lnTo>
                  <a:lnTo>
                    <a:pt x="1824482" y="3172079"/>
                  </a:lnTo>
                  <a:lnTo>
                    <a:pt x="2323084" y="3348228"/>
                  </a:lnTo>
                  <a:lnTo>
                    <a:pt x="2677160" y="3213354"/>
                  </a:lnTo>
                  <a:lnTo>
                    <a:pt x="2545334" y="2819781"/>
                  </a:lnTo>
                  <a:lnTo>
                    <a:pt x="3161537" y="2467483"/>
                  </a:lnTo>
                  <a:lnTo>
                    <a:pt x="3621912" y="2446909"/>
                  </a:lnTo>
                  <a:lnTo>
                    <a:pt x="3883914" y="2156460"/>
                  </a:lnTo>
                  <a:lnTo>
                    <a:pt x="3749040" y="1588389"/>
                  </a:lnTo>
                  <a:lnTo>
                    <a:pt x="4138041" y="1417065"/>
                  </a:lnTo>
                  <a:lnTo>
                    <a:pt x="4469891" y="720471"/>
                  </a:lnTo>
                  <a:lnTo>
                    <a:pt x="3998341" y="0"/>
                  </a:lnTo>
                </a:path>
              </a:pathLst>
            </a:custGeom>
            <a:ln w="15240">
              <a:solidFill>
                <a:srgbClr val="DBDAC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765" y="1698498"/>
              <a:ext cx="9100185" cy="4932045"/>
            </a:xfrm>
            <a:custGeom>
              <a:avLst/>
              <a:gdLst/>
              <a:ahLst/>
              <a:cxnLst/>
              <a:rect l="l" t="t" r="r" b="b"/>
              <a:pathLst>
                <a:path w="9100185" h="4932045">
                  <a:moveTo>
                    <a:pt x="3293618" y="177800"/>
                  </a:moveTo>
                  <a:lnTo>
                    <a:pt x="2857119" y="490474"/>
                  </a:lnTo>
                  <a:lnTo>
                    <a:pt x="2517394" y="417449"/>
                  </a:lnTo>
                  <a:lnTo>
                    <a:pt x="1874520" y="573024"/>
                  </a:lnTo>
                  <a:lnTo>
                    <a:pt x="1311021" y="593725"/>
                  </a:lnTo>
                  <a:lnTo>
                    <a:pt x="1034796" y="1071372"/>
                  </a:lnTo>
                  <a:lnTo>
                    <a:pt x="1179245" y="1226947"/>
                  </a:lnTo>
                  <a:lnTo>
                    <a:pt x="1401445" y="1112647"/>
                  </a:lnTo>
                  <a:lnTo>
                    <a:pt x="1717420" y="1164971"/>
                  </a:lnTo>
                  <a:lnTo>
                    <a:pt x="1834895" y="1423669"/>
                  </a:lnTo>
                  <a:lnTo>
                    <a:pt x="1585595" y="1693544"/>
                  </a:lnTo>
                  <a:lnTo>
                    <a:pt x="1874520" y="1890394"/>
                  </a:lnTo>
                  <a:lnTo>
                    <a:pt x="2188845" y="1828418"/>
                  </a:lnTo>
                  <a:lnTo>
                    <a:pt x="2465070" y="2004568"/>
                  </a:lnTo>
                  <a:lnTo>
                    <a:pt x="3028569" y="2025269"/>
                  </a:lnTo>
                  <a:lnTo>
                    <a:pt x="3592068" y="2336291"/>
                  </a:lnTo>
                  <a:lnTo>
                    <a:pt x="3723894" y="2729991"/>
                  </a:lnTo>
                  <a:lnTo>
                    <a:pt x="3604768" y="3436239"/>
                  </a:lnTo>
                  <a:lnTo>
                    <a:pt x="3723894" y="3674237"/>
                  </a:lnTo>
                  <a:lnTo>
                    <a:pt x="4419092" y="3632962"/>
                  </a:lnTo>
                  <a:lnTo>
                    <a:pt x="4668393" y="3829812"/>
                  </a:lnTo>
                  <a:lnTo>
                    <a:pt x="5152517" y="3321939"/>
                  </a:lnTo>
                  <a:lnTo>
                    <a:pt x="5062093" y="2958465"/>
                  </a:lnTo>
                  <a:lnTo>
                    <a:pt x="5508117" y="2729991"/>
                  </a:lnTo>
                  <a:lnTo>
                    <a:pt x="5822442" y="2802890"/>
                  </a:lnTo>
                  <a:lnTo>
                    <a:pt x="6241542" y="2637916"/>
                  </a:lnTo>
                  <a:lnTo>
                    <a:pt x="6439916" y="1938020"/>
                  </a:lnTo>
                  <a:lnTo>
                    <a:pt x="6817740" y="1537969"/>
                  </a:lnTo>
                  <a:lnTo>
                    <a:pt x="7330439" y="1496694"/>
                  </a:lnTo>
                  <a:lnTo>
                    <a:pt x="7238364" y="1237996"/>
                  </a:lnTo>
                  <a:lnTo>
                    <a:pt x="6859015" y="968248"/>
                  </a:lnTo>
                  <a:lnTo>
                    <a:pt x="7093965" y="407924"/>
                  </a:lnTo>
                  <a:lnTo>
                    <a:pt x="6733539" y="74675"/>
                  </a:lnTo>
                </a:path>
                <a:path w="9100185" h="4932045">
                  <a:moveTo>
                    <a:pt x="128587" y="0"/>
                  </a:moveTo>
                  <a:lnTo>
                    <a:pt x="211137" y="520573"/>
                  </a:lnTo>
                  <a:lnTo>
                    <a:pt x="0" y="1057148"/>
                  </a:lnTo>
                  <a:lnTo>
                    <a:pt x="131762" y="1938020"/>
                  </a:lnTo>
                  <a:lnTo>
                    <a:pt x="655650" y="2404745"/>
                  </a:lnTo>
                  <a:lnTo>
                    <a:pt x="1398651" y="2698369"/>
                  </a:lnTo>
                  <a:lnTo>
                    <a:pt x="2286127" y="2620645"/>
                  </a:lnTo>
                  <a:lnTo>
                    <a:pt x="2786126" y="3079369"/>
                  </a:lnTo>
                  <a:lnTo>
                    <a:pt x="2624201" y="3374516"/>
                  </a:lnTo>
                  <a:lnTo>
                    <a:pt x="1803400" y="3399916"/>
                  </a:lnTo>
                  <a:lnTo>
                    <a:pt x="1446276" y="3207893"/>
                  </a:lnTo>
                  <a:lnTo>
                    <a:pt x="1173200" y="3399916"/>
                  </a:lnTo>
                  <a:lnTo>
                    <a:pt x="1514475" y="4006278"/>
                  </a:lnTo>
                  <a:lnTo>
                    <a:pt x="1544701" y="4611039"/>
                  </a:lnTo>
                  <a:lnTo>
                    <a:pt x="2398776" y="4931664"/>
                  </a:lnTo>
                  <a:lnTo>
                    <a:pt x="2609977" y="4638014"/>
                  </a:lnTo>
                  <a:lnTo>
                    <a:pt x="3297301" y="4439602"/>
                  </a:lnTo>
                  <a:lnTo>
                    <a:pt x="4143502" y="4701514"/>
                  </a:lnTo>
                  <a:lnTo>
                    <a:pt x="5115052" y="4463415"/>
                  </a:lnTo>
                  <a:lnTo>
                    <a:pt x="5465953" y="4638014"/>
                  </a:lnTo>
                  <a:lnTo>
                    <a:pt x="6129528" y="4203103"/>
                  </a:lnTo>
                  <a:lnTo>
                    <a:pt x="6548628" y="3668141"/>
                  </a:lnTo>
                  <a:lnTo>
                    <a:pt x="6935978" y="3679316"/>
                  </a:lnTo>
                  <a:lnTo>
                    <a:pt x="7229729" y="3880866"/>
                  </a:lnTo>
                  <a:lnTo>
                    <a:pt x="7961503" y="3399916"/>
                  </a:lnTo>
                  <a:lnTo>
                    <a:pt x="8579104" y="3468243"/>
                  </a:lnTo>
                  <a:lnTo>
                    <a:pt x="9099804" y="3284093"/>
                  </a:lnTo>
                </a:path>
              </a:pathLst>
            </a:custGeom>
            <a:ln w="16764">
              <a:solidFill>
                <a:srgbClr val="DBDAC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4047" y="1562100"/>
              <a:ext cx="8750935" cy="4638040"/>
            </a:xfrm>
            <a:custGeom>
              <a:avLst/>
              <a:gdLst/>
              <a:ahLst/>
              <a:cxnLst/>
              <a:rect l="l" t="t" r="r" b="b"/>
              <a:pathLst>
                <a:path w="8750935" h="4638040">
                  <a:moveTo>
                    <a:pt x="381025" y="256032"/>
                  </a:moveTo>
                  <a:lnTo>
                    <a:pt x="0" y="789432"/>
                  </a:lnTo>
                  <a:lnTo>
                    <a:pt x="130187" y="1559305"/>
                  </a:lnTo>
                  <a:lnTo>
                    <a:pt x="385787" y="1641855"/>
                  </a:lnTo>
                  <a:lnTo>
                    <a:pt x="750925" y="1981580"/>
                  </a:lnTo>
                  <a:lnTo>
                    <a:pt x="884288" y="2543556"/>
                  </a:lnTo>
                  <a:lnTo>
                    <a:pt x="1331976" y="2635631"/>
                  </a:lnTo>
                  <a:lnTo>
                    <a:pt x="1997202" y="2397506"/>
                  </a:lnTo>
                  <a:lnTo>
                    <a:pt x="2074926" y="2626106"/>
                  </a:lnTo>
                  <a:lnTo>
                    <a:pt x="2573528" y="2657856"/>
                  </a:lnTo>
                  <a:lnTo>
                    <a:pt x="2956052" y="3216656"/>
                  </a:lnTo>
                  <a:lnTo>
                    <a:pt x="2648077" y="3694556"/>
                  </a:lnTo>
                  <a:lnTo>
                    <a:pt x="2076577" y="3775455"/>
                  </a:lnTo>
                  <a:lnTo>
                    <a:pt x="1574927" y="3704081"/>
                  </a:lnTo>
                  <a:lnTo>
                    <a:pt x="1433576" y="3818381"/>
                  </a:lnTo>
                  <a:lnTo>
                    <a:pt x="1600327" y="4089844"/>
                  </a:lnTo>
                  <a:lnTo>
                    <a:pt x="1574927" y="4285107"/>
                  </a:lnTo>
                  <a:lnTo>
                    <a:pt x="1805051" y="4637532"/>
                  </a:lnTo>
                  <a:lnTo>
                    <a:pt x="2637028" y="4420044"/>
                  </a:lnTo>
                  <a:lnTo>
                    <a:pt x="2738628" y="4212082"/>
                  </a:lnTo>
                  <a:lnTo>
                    <a:pt x="3008503" y="4305744"/>
                  </a:lnTo>
                  <a:lnTo>
                    <a:pt x="3711829" y="4142231"/>
                  </a:lnTo>
                  <a:lnTo>
                    <a:pt x="3878453" y="4564507"/>
                  </a:lnTo>
                  <a:lnTo>
                    <a:pt x="4556379" y="4289869"/>
                  </a:lnTo>
                  <a:lnTo>
                    <a:pt x="5181854" y="4369244"/>
                  </a:lnTo>
                  <a:lnTo>
                    <a:pt x="5591556" y="4108894"/>
                  </a:lnTo>
                  <a:lnTo>
                    <a:pt x="5705856" y="3559555"/>
                  </a:lnTo>
                  <a:lnTo>
                    <a:pt x="6370955" y="3569080"/>
                  </a:lnTo>
                  <a:lnTo>
                    <a:pt x="6461506" y="3310381"/>
                  </a:lnTo>
                  <a:lnTo>
                    <a:pt x="6729857" y="3321430"/>
                  </a:lnTo>
                  <a:lnTo>
                    <a:pt x="7088632" y="3580256"/>
                  </a:lnTo>
                  <a:lnTo>
                    <a:pt x="7677658" y="3135757"/>
                  </a:lnTo>
                  <a:lnTo>
                    <a:pt x="8295132" y="3089656"/>
                  </a:lnTo>
                  <a:lnTo>
                    <a:pt x="8520557" y="2749931"/>
                  </a:lnTo>
                  <a:lnTo>
                    <a:pt x="8750808" y="2772156"/>
                  </a:lnTo>
                </a:path>
                <a:path w="8750935" h="4638040">
                  <a:moveTo>
                    <a:pt x="7520685" y="0"/>
                  </a:moveTo>
                  <a:lnTo>
                    <a:pt x="7633334" y="370077"/>
                  </a:lnTo>
                  <a:lnTo>
                    <a:pt x="7552435" y="1021079"/>
                  </a:lnTo>
                  <a:lnTo>
                    <a:pt x="8020811" y="1224407"/>
                  </a:lnTo>
                  <a:lnTo>
                    <a:pt x="8260460" y="1661160"/>
                  </a:lnTo>
                  <a:lnTo>
                    <a:pt x="8554212" y="1888236"/>
                  </a:lnTo>
                  <a:lnTo>
                    <a:pt x="8157336" y="1764411"/>
                  </a:lnTo>
                  <a:lnTo>
                    <a:pt x="7876285" y="1402334"/>
                  </a:lnTo>
                  <a:lnTo>
                    <a:pt x="7520685" y="1353058"/>
                  </a:lnTo>
                  <a:lnTo>
                    <a:pt x="7299959" y="792479"/>
                  </a:lnTo>
                  <a:lnTo>
                    <a:pt x="7376159" y="331850"/>
                  </a:lnTo>
                </a:path>
              </a:pathLst>
            </a:custGeom>
            <a:ln w="15240">
              <a:solidFill>
                <a:srgbClr val="DBDAC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13597" y="1422653"/>
              <a:ext cx="919480" cy="1774189"/>
            </a:xfrm>
            <a:custGeom>
              <a:avLst/>
              <a:gdLst/>
              <a:ahLst/>
              <a:cxnLst/>
              <a:rect l="l" t="t" r="r" b="b"/>
              <a:pathLst>
                <a:path w="919479" h="1774189">
                  <a:moveTo>
                    <a:pt x="0" y="0"/>
                  </a:moveTo>
                  <a:lnTo>
                    <a:pt x="203200" y="520954"/>
                  </a:lnTo>
                  <a:lnTo>
                    <a:pt x="14224" y="1046607"/>
                  </a:lnTo>
                  <a:lnTo>
                    <a:pt x="63500" y="1211707"/>
                  </a:lnTo>
                  <a:lnTo>
                    <a:pt x="371348" y="1173607"/>
                  </a:lnTo>
                  <a:lnTo>
                    <a:pt x="545973" y="1675511"/>
                  </a:lnTo>
                  <a:lnTo>
                    <a:pt x="918972" y="1773936"/>
                  </a:lnTo>
                </a:path>
              </a:pathLst>
            </a:custGeom>
            <a:ln w="16764">
              <a:solidFill>
                <a:srgbClr val="DBDAC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25034" y="1536953"/>
              <a:ext cx="3919220" cy="3804285"/>
            </a:xfrm>
            <a:custGeom>
              <a:avLst/>
              <a:gdLst/>
              <a:ahLst/>
              <a:cxnLst/>
              <a:rect l="l" t="t" r="r" b="b"/>
              <a:pathLst>
                <a:path w="3919220" h="3804285">
                  <a:moveTo>
                    <a:pt x="1774824" y="0"/>
                  </a:moveTo>
                  <a:lnTo>
                    <a:pt x="1871725" y="357250"/>
                  </a:lnTo>
                  <a:lnTo>
                    <a:pt x="2211450" y="538226"/>
                  </a:lnTo>
                  <a:lnTo>
                    <a:pt x="2228849" y="869950"/>
                  </a:lnTo>
                  <a:lnTo>
                    <a:pt x="2130424" y="1162177"/>
                  </a:lnTo>
                  <a:lnTo>
                    <a:pt x="2276474" y="1468501"/>
                  </a:lnTo>
                  <a:lnTo>
                    <a:pt x="2309875" y="1760601"/>
                  </a:lnTo>
                  <a:lnTo>
                    <a:pt x="2081275" y="1813052"/>
                  </a:lnTo>
                  <a:lnTo>
                    <a:pt x="1470024" y="2197227"/>
                  </a:lnTo>
                  <a:lnTo>
                    <a:pt x="1547875" y="2311527"/>
                  </a:lnTo>
                  <a:lnTo>
                    <a:pt x="1517649" y="2578227"/>
                  </a:lnTo>
                  <a:lnTo>
                    <a:pt x="1241425" y="2884678"/>
                  </a:lnTo>
                  <a:lnTo>
                    <a:pt x="855726" y="3140329"/>
                  </a:lnTo>
                  <a:lnTo>
                    <a:pt x="241300" y="3216529"/>
                  </a:lnTo>
                  <a:lnTo>
                    <a:pt x="30225" y="3573653"/>
                  </a:lnTo>
                  <a:lnTo>
                    <a:pt x="0" y="3803904"/>
                  </a:lnTo>
                  <a:lnTo>
                    <a:pt x="338200" y="3459353"/>
                  </a:lnTo>
                  <a:lnTo>
                    <a:pt x="998601" y="3318129"/>
                  </a:lnTo>
                  <a:lnTo>
                    <a:pt x="1419224" y="3026029"/>
                  </a:lnTo>
                  <a:lnTo>
                    <a:pt x="1952624" y="3153029"/>
                  </a:lnTo>
                  <a:lnTo>
                    <a:pt x="2647949" y="3026029"/>
                  </a:lnTo>
                  <a:lnTo>
                    <a:pt x="3148075" y="2770378"/>
                  </a:lnTo>
                  <a:lnTo>
                    <a:pt x="3197224" y="2540127"/>
                  </a:lnTo>
                  <a:lnTo>
                    <a:pt x="3551300" y="2375027"/>
                  </a:lnTo>
                  <a:lnTo>
                    <a:pt x="3744975" y="2463927"/>
                  </a:lnTo>
                  <a:lnTo>
                    <a:pt x="3918966" y="2350584"/>
                  </a:lnTo>
                </a:path>
              </a:pathLst>
            </a:custGeom>
            <a:ln w="16764">
              <a:solidFill>
                <a:srgbClr val="DBDAC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56659" y="1693164"/>
              <a:ext cx="5023485" cy="2816860"/>
            </a:xfrm>
            <a:custGeom>
              <a:avLst/>
              <a:gdLst/>
              <a:ahLst/>
              <a:cxnLst/>
              <a:rect l="l" t="t" r="r" b="b"/>
              <a:pathLst>
                <a:path w="5023484" h="2816860">
                  <a:moveTo>
                    <a:pt x="983995" y="246252"/>
                  </a:moveTo>
                  <a:lnTo>
                    <a:pt x="668147" y="246252"/>
                  </a:lnTo>
                  <a:lnTo>
                    <a:pt x="325374" y="805307"/>
                  </a:lnTo>
                  <a:lnTo>
                    <a:pt x="0" y="1068959"/>
                  </a:lnTo>
                  <a:lnTo>
                    <a:pt x="772922" y="1243711"/>
                  </a:lnTo>
                  <a:lnTo>
                    <a:pt x="674497" y="1602739"/>
                  </a:lnTo>
                  <a:lnTo>
                    <a:pt x="979297" y="1725040"/>
                  </a:lnTo>
                  <a:lnTo>
                    <a:pt x="790448" y="2142744"/>
                  </a:lnTo>
                  <a:lnTo>
                    <a:pt x="1525269" y="1644014"/>
                  </a:lnTo>
                  <a:lnTo>
                    <a:pt x="1469770" y="1232535"/>
                  </a:lnTo>
                  <a:lnTo>
                    <a:pt x="1874519" y="1189736"/>
                  </a:lnTo>
                  <a:lnTo>
                    <a:pt x="2220467" y="954659"/>
                  </a:lnTo>
                  <a:lnTo>
                    <a:pt x="2087117" y="660781"/>
                  </a:lnTo>
                  <a:lnTo>
                    <a:pt x="2128392" y="311276"/>
                  </a:lnTo>
                  <a:lnTo>
                    <a:pt x="1858644" y="260476"/>
                  </a:lnTo>
                  <a:lnTo>
                    <a:pt x="1472945" y="0"/>
                  </a:lnTo>
                  <a:lnTo>
                    <a:pt x="983995" y="246252"/>
                  </a:lnTo>
                  <a:close/>
                </a:path>
                <a:path w="5023484" h="2816860">
                  <a:moveTo>
                    <a:pt x="4170807" y="1821814"/>
                  </a:moveTo>
                  <a:lnTo>
                    <a:pt x="4235958" y="1583944"/>
                  </a:lnTo>
                  <a:lnTo>
                    <a:pt x="4432681" y="1531620"/>
                  </a:lnTo>
                  <a:lnTo>
                    <a:pt x="4589780" y="1655318"/>
                  </a:lnTo>
                  <a:lnTo>
                    <a:pt x="4747006" y="1924939"/>
                  </a:lnTo>
                  <a:lnTo>
                    <a:pt x="5023104" y="1894839"/>
                  </a:lnTo>
                  <a:lnTo>
                    <a:pt x="5010404" y="2101088"/>
                  </a:lnTo>
                  <a:lnTo>
                    <a:pt x="4642231" y="2215261"/>
                  </a:lnTo>
                  <a:lnTo>
                    <a:pt x="4424807" y="2193036"/>
                  </a:lnTo>
                  <a:lnTo>
                    <a:pt x="4170807" y="2294509"/>
                  </a:lnTo>
                  <a:lnTo>
                    <a:pt x="3967734" y="2535555"/>
                  </a:lnTo>
                  <a:lnTo>
                    <a:pt x="3701034" y="2383409"/>
                  </a:lnTo>
                  <a:lnTo>
                    <a:pt x="3435985" y="2816352"/>
                  </a:lnTo>
                  <a:lnTo>
                    <a:pt x="3134487" y="2743454"/>
                  </a:lnTo>
                  <a:lnTo>
                    <a:pt x="3029712" y="2484882"/>
                  </a:lnTo>
                  <a:lnTo>
                    <a:pt x="3278886" y="2297684"/>
                  </a:lnTo>
                  <a:lnTo>
                    <a:pt x="3423285" y="1977263"/>
                  </a:lnTo>
                  <a:lnTo>
                    <a:pt x="3724910" y="1769490"/>
                  </a:lnTo>
                  <a:lnTo>
                    <a:pt x="4170807" y="1831339"/>
                  </a:lnTo>
                </a:path>
              </a:pathLst>
            </a:custGeom>
            <a:ln w="18288">
              <a:solidFill>
                <a:srgbClr val="DBDAC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25340" y="1463039"/>
              <a:ext cx="4518660" cy="5306695"/>
            </a:xfrm>
            <a:custGeom>
              <a:avLst/>
              <a:gdLst/>
              <a:ahLst/>
              <a:cxnLst/>
              <a:rect l="l" t="t" r="r" b="b"/>
              <a:pathLst>
                <a:path w="4518659" h="5306695">
                  <a:moveTo>
                    <a:pt x="4505833" y="4080764"/>
                  </a:moveTo>
                  <a:lnTo>
                    <a:pt x="3958082" y="4055364"/>
                  </a:lnTo>
                  <a:lnTo>
                    <a:pt x="3616706" y="4183976"/>
                  </a:lnTo>
                  <a:lnTo>
                    <a:pt x="3073781" y="4125226"/>
                  </a:lnTo>
                  <a:lnTo>
                    <a:pt x="2760980" y="4617453"/>
                  </a:lnTo>
                  <a:lnTo>
                    <a:pt x="2540254" y="4391977"/>
                  </a:lnTo>
                  <a:lnTo>
                    <a:pt x="2146554" y="4544415"/>
                  </a:lnTo>
                  <a:lnTo>
                    <a:pt x="2294255" y="4873091"/>
                  </a:lnTo>
                  <a:lnTo>
                    <a:pt x="1702054" y="4709541"/>
                  </a:lnTo>
                  <a:lnTo>
                    <a:pt x="1409827" y="4912791"/>
                  </a:lnTo>
                  <a:lnTo>
                    <a:pt x="0" y="5103329"/>
                  </a:lnTo>
                  <a:lnTo>
                    <a:pt x="457200" y="5306568"/>
                  </a:lnTo>
                  <a:lnTo>
                    <a:pt x="1651127" y="5128729"/>
                  </a:lnTo>
                  <a:lnTo>
                    <a:pt x="2019554" y="5243055"/>
                  </a:lnTo>
                  <a:lnTo>
                    <a:pt x="3327781" y="5152555"/>
                  </a:lnTo>
                  <a:lnTo>
                    <a:pt x="3683381" y="5243055"/>
                  </a:lnTo>
                  <a:lnTo>
                    <a:pt x="3899281" y="5001704"/>
                  </a:lnTo>
                  <a:lnTo>
                    <a:pt x="4305808" y="5192242"/>
                  </a:lnTo>
                  <a:lnTo>
                    <a:pt x="4312158" y="4593640"/>
                  </a:lnTo>
                  <a:lnTo>
                    <a:pt x="4518660" y="4466898"/>
                  </a:lnTo>
                </a:path>
                <a:path w="4518659" h="5306695">
                  <a:moveTo>
                    <a:pt x="4015740" y="0"/>
                  </a:moveTo>
                  <a:lnTo>
                    <a:pt x="4183888" y="497077"/>
                  </a:lnTo>
                  <a:lnTo>
                    <a:pt x="4183888" y="1006983"/>
                  </a:lnTo>
                  <a:lnTo>
                    <a:pt x="4440809" y="1356360"/>
                  </a:lnTo>
                  <a:lnTo>
                    <a:pt x="4456684" y="916432"/>
                  </a:lnTo>
                  <a:lnTo>
                    <a:pt x="4393184" y="635254"/>
                  </a:lnTo>
                  <a:lnTo>
                    <a:pt x="4518660" y="387153"/>
                  </a:lnTo>
                </a:path>
              </a:pathLst>
            </a:custGeom>
            <a:ln w="18288">
              <a:solidFill>
                <a:srgbClr val="DBDAC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863840" y="5664708"/>
              <a:ext cx="1026160" cy="622300"/>
            </a:xfrm>
            <a:custGeom>
              <a:avLst/>
              <a:gdLst/>
              <a:ahLst/>
              <a:cxnLst/>
              <a:rect l="l" t="t" r="r" b="b"/>
              <a:pathLst>
                <a:path w="1026159" h="622300">
                  <a:moveTo>
                    <a:pt x="800226" y="0"/>
                  </a:moveTo>
                  <a:lnTo>
                    <a:pt x="508000" y="96761"/>
                  </a:lnTo>
                  <a:lnTo>
                    <a:pt x="377825" y="172897"/>
                  </a:lnTo>
                  <a:lnTo>
                    <a:pt x="228600" y="342620"/>
                  </a:lnTo>
                  <a:lnTo>
                    <a:pt x="0" y="621791"/>
                  </a:lnTo>
                  <a:lnTo>
                    <a:pt x="571626" y="417169"/>
                  </a:lnTo>
                  <a:lnTo>
                    <a:pt x="685926" y="288683"/>
                  </a:lnTo>
                  <a:lnTo>
                    <a:pt x="1025651" y="225234"/>
                  </a:lnTo>
                  <a:lnTo>
                    <a:pt x="800226" y="0"/>
                  </a:lnTo>
                  <a:close/>
                </a:path>
              </a:pathLst>
            </a:custGeom>
            <a:ln w="18288">
              <a:solidFill>
                <a:srgbClr val="DBDAC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9247" y="3810000"/>
              <a:ext cx="4343400" cy="3048000"/>
            </a:xfrm>
            <a:custGeom>
              <a:avLst/>
              <a:gdLst/>
              <a:ahLst/>
              <a:cxnLst/>
              <a:rect l="l" t="t" r="r" b="b"/>
              <a:pathLst>
                <a:path w="4343400" h="3048000">
                  <a:moveTo>
                    <a:pt x="0" y="0"/>
                  </a:moveTo>
                  <a:lnTo>
                    <a:pt x="152399" y="533400"/>
                  </a:lnTo>
                  <a:lnTo>
                    <a:pt x="609600" y="609600"/>
                  </a:lnTo>
                  <a:lnTo>
                    <a:pt x="914400" y="1143000"/>
                  </a:lnTo>
                  <a:lnTo>
                    <a:pt x="838200" y="1524000"/>
                  </a:lnTo>
                  <a:lnTo>
                    <a:pt x="1066800" y="1752600"/>
                  </a:lnTo>
                  <a:lnTo>
                    <a:pt x="914400" y="2209800"/>
                  </a:lnTo>
                  <a:lnTo>
                    <a:pt x="990600" y="2590800"/>
                  </a:lnTo>
                  <a:lnTo>
                    <a:pt x="2362200" y="2971798"/>
                  </a:lnTo>
                  <a:lnTo>
                    <a:pt x="2667000" y="2743200"/>
                  </a:lnTo>
                  <a:lnTo>
                    <a:pt x="3505200" y="2743200"/>
                  </a:lnTo>
                  <a:lnTo>
                    <a:pt x="3657600" y="2590800"/>
                  </a:lnTo>
                  <a:lnTo>
                    <a:pt x="4343400" y="2971798"/>
                  </a:lnTo>
                  <a:lnTo>
                    <a:pt x="4191000" y="3047999"/>
                  </a:lnTo>
                  <a:lnTo>
                    <a:pt x="3657600" y="2895600"/>
                  </a:lnTo>
                  <a:lnTo>
                    <a:pt x="3429000" y="2971798"/>
                  </a:lnTo>
                  <a:lnTo>
                    <a:pt x="2590800" y="3047999"/>
                  </a:lnTo>
                  <a:lnTo>
                    <a:pt x="2286000" y="3047999"/>
                  </a:lnTo>
                  <a:lnTo>
                    <a:pt x="761999" y="2895600"/>
                  </a:lnTo>
                  <a:lnTo>
                    <a:pt x="304800" y="2971798"/>
                  </a:lnTo>
                  <a:lnTo>
                    <a:pt x="152399" y="2667000"/>
                  </a:lnTo>
                  <a:lnTo>
                    <a:pt x="457200" y="2286000"/>
                  </a:lnTo>
                  <a:lnTo>
                    <a:pt x="533400" y="1752600"/>
                  </a:lnTo>
                  <a:lnTo>
                    <a:pt x="228600" y="1371600"/>
                  </a:lnTo>
                  <a:lnTo>
                    <a:pt x="381000" y="990600"/>
                  </a:lnTo>
                  <a:lnTo>
                    <a:pt x="76200" y="83820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DBDAC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336" y="6101054"/>
              <a:ext cx="153522" cy="12959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27571" y="6119786"/>
              <a:ext cx="177876" cy="1175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70128" y="6095148"/>
              <a:ext cx="170815" cy="132715"/>
            </a:xfrm>
            <a:custGeom>
              <a:avLst/>
              <a:gdLst/>
              <a:ahLst/>
              <a:cxnLst/>
              <a:rect l="l" t="t" r="r" b="b"/>
              <a:pathLst>
                <a:path w="170815" h="132714">
                  <a:moveTo>
                    <a:pt x="29705" y="23482"/>
                  </a:moveTo>
                  <a:lnTo>
                    <a:pt x="10744" y="21615"/>
                  </a:lnTo>
                  <a:lnTo>
                    <a:pt x="0" y="130619"/>
                  </a:lnTo>
                  <a:lnTo>
                    <a:pt x="18961" y="132486"/>
                  </a:lnTo>
                  <a:lnTo>
                    <a:pt x="29705" y="23482"/>
                  </a:lnTo>
                  <a:close/>
                </a:path>
                <a:path w="170815" h="132714">
                  <a:moveTo>
                    <a:pt x="78079" y="13347"/>
                  </a:moveTo>
                  <a:lnTo>
                    <a:pt x="59055" y="12331"/>
                  </a:lnTo>
                  <a:lnTo>
                    <a:pt x="53225" y="121704"/>
                  </a:lnTo>
                  <a:lnTo>
                    <a:pt x="72250" y="122720"/>
                  </a:lnTo>
                  <a:lnTo>
                    <a:pt x="78079" y="13347"/>
                  </a:lnTo>
                  <a:close/>
                </a:path>
                <a:path w="170815" h="132714">
                  <a:moveTo>
                    <a:pt x="123113" y="115887"/>
                  </a:moveTo>
                  <a:lnTo>
                    <a:pt x="122491" y="6350"/>
                  </a:lnTo>
                  <a:lnTo>
                    <a:pt x="103441" y="6464"/>
                  </a:lnTo>
                  <a:lnTo>
                    <a:pt x="104063" y="116001"/>
                  </a:lnTo>
                  <a:lnTo>
                    <a:pt x="123113" y="115887"/>
                  </a:lnTo>
                  <a:close/>
                </a:path>
                <a:path w="170815" h="132714">
                  <a:moveTo>
                    <a:pt x="170738" y="109537"/>
                  </a:moveTo>
                  <a:lnTo>
                    <a:pt x="170116" y="0"/>
                  </a:lnTo>
                  <a:lnTo>
                    <a:pt x="151066" y="114"/>
                  </a:lnTo>
                  <a:lnTo>
                    <a:pt x="151688" y="109651"/>
                  </a:lnTo>
                  <a:lnTo>
                    <a:pt x="170738" y="109537"/>
                  </a:lnTo>
                  <a:close/>
                </a:path>
              </a:pathLst>
            </a:custGeom>
            <a:solidFill>
              <a:srgbClr val="DBDA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13193" y="6035573"/>
              <a:ext cx="176784" cy="13655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38377" y="5932665"/>
              <a:ext cx="196481" cy="16621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57490" y="5311901"/>
              <a:ext cx="728980" cy="675005"/>
            </a:xfrm>
            <a:custGeom>
              <a:avLst/>
              <a:gdLst/>
              <a:ahLst/>
              <a:cxnLst/>
              <a:rect l="l" t="t" r="r" b="b"/>
              <a:pathLst>
                <a:path w="728980" h="675004">
                  <a:moveTo>
                    <a:pt x="61506" y="665911"/>
                  </a:moveTo>
                  <a:lnTo>
                    <a:pt x="17068" y="576313"/>
                  </a:lnTo>
                  <a:lnTo>
                    <a:pt x="0" y="584784"/>
                  </a:lnTo>
                  <a:lnTo>
                    <a:pt x="44450" y="674382"/>
                  </a:lnTo>
                  <a:lnTo>
                    <a:pt x="61506" y="665911"/>
                  </a:lnTo>
                  <a:close/>
                </a:path>
                <a:path w="728980" h="675004">
                  <a:moveTo>
                    <a:pt x="112509" y="632980"/>
                  </a:moveTo>
                  <a:lnTo>
                    <a:pt x="56832" y="549948"/>
                  </a:lnTo>
                  <a:lnTo>
                    <a:pt x="41021" y="560552"/>
                  </a:lnTo>
                  <a:lnTo>
                    <a:pt x="96748" y="643597"/>
                  </a:lnTo>
                  <a:lnTo>
                    <a:pt x="112509" y="632980"/>
                  </a:lnTo>
                  <a:close/>
                </a:path>
                <a:path w="728980" h="675004">
                  <a:moveTo>
                    <a:pt x="153784" y="604405"/>
                  </a:moveTo>
                  <a:lnTo>
                    <a:pt x="98107" y="521373"/>
                  </a:lnTo>
                  <a:lnTo>
                    <a:pt x="82296" y="531977"/>
                  </a:lnTo>
                  <a:lnTo>
                    <a:pt x="138036" y="615022"/>
                  </a:lnTo>
                  <a:lnTo>
                    <a:pt x="153784" y="604405"/>
                  </a:lnTo>
                  <a:close/>
                </a:path>
                <a:path w="728980" h="675004">
                  <a:moveTo>
                    <a:pt x="198234" y="579005"/>
                  </a:moveTo>
                  <a:lnTo>
                    <a:pt x="142608" y="495973"/>
                  </a:lnTo>
                  <a:lnTo>
                    <a:pt x="126733" y="506577"/>
                  </a:lnTo>
                  <a:lnTo>
                    <a:pt x="182486" y="589622"/>
                  </a:lnTo>
                  <a:lnTo>
                    <a:pt x="198234" y="579005"/>
                  </a:lnTo>
                  <a:close/>
                </a:path>
                <a:path w="728980" h="675004">
                  <a:moveTo>
                    <a:pt x="283959" y="511187"/>
                  </a:moveTo>
                  <a:lnTo>
                    <a:pt x="213347" y="440309"/>
                  </a:lnTo>
                  <a:lnTo>
                    <a:pt x="199885" y="453758"/>
                  </a:lnTo>
                  <a:lnTo>
                    <a:pt x="270370" y="524637"/>
                  </a:lnTo>
                  <a:lnTo>
                    <a:pt x="283959" y="511187"/>
                  </a:lnTo>
                  <a:close/>
                </a:path>
                <a:path w="728980" h="675004">
                  <a:moveTo>
                    <a:pt x="333362" y="485990"/>
                  </a:moveTo>
                  <a:lnTo>
                    <a:pt x="256019" y="408368"/>
                  </a:lnTo>
                  <a:lnTo>
                    <a:pt x="242557" y="421805"/>
                  </a:lnTo>
                  <a:lnTo>
                    <a:pt x="319773" y="499427"/>
                  </a:lnTo>
                  <a:lnTo>
                    <a:pt x="333362" y="485990"/>
                  </a:lnTo>
                  <a:close/>
                </a:path>
                <a:path w="728980" h="675004">
                  <a:moveTo>
                    <a:pt x="373240" y="448678"/>
                  </a:moveTo>
                  <a:lnTo>
                    <a:pt x="287388" y="380682"/>
                  </a:lnTo>
                  <a:lnTo>
                    <a:pt x="275577" y="395617"/>
                  </a:lnTo>
                  <a:lnTo>
                    <a:pt x="361429" y="463613"/>
                  </a:lnTo>
                  <a:lnTo>
                    <a:pt x="373240" y="448678"/>
                  </a:lnTo>
                  <a:close/>
                </a:path>
                <a:path w="728980" h="675004">
                  <a:moveTo>
                    <a:pt x="411340" y="418515"/>
                  </a:moveTo>
                  <a:lnTo>
                    <a:pt x="325488" y="350520"/>
                  </a:lnTo>
                  <a:lnTo>
                    <a:pt x="313677" y="365455"/>
                  </a:lnTo>
                  <a:lnTo>
                    <a:pt x="399529" y="433451"/>
                  </a:lnTo>
                  <a:lnTo>
                    <a:pt x="411340" y="418515"/>
                  </a:lnTo>
                  <a:close/>
                </a:path>
                <a:path w="728980" h="675004">
                  <a:moveTo>
                    <a:pt x="487794" y="342684"/>
                  </a:moveTo>
                  <a:lnTo>
                    <a:pt x="392798" y="288239"/>
                  </a:lnTo>
                  <a:lnTo>
                    <a:pt x="383273" y="304774"/>
                  </a:lnTo>
                  <a:lnTo>
                    <a:pt x="478396" y="359206"/>
                  </a:lnTo>
                  <a:lnTo>
                    <a:pt x="487794" y="342684"/>
                  </a:lnTo>
                  <a:close/>
                </a:path>
                <a:path w="728980" h="675004">
                  <a:moveTo>
                    <a:pt x="521195" y="302996"/>
                  </a:moveTo>
                  <a:lnTo>
                    <a:pt x="426072" y="248539"/>
                  </a:lnTo>
                  <a:lnTo>
                    <a:pt x="416674" y="265049"/>
                  </a:lnTo>
                  <a:lnTo>
                    <a:pt x="511670" y="319519"/>
                  </a:lnTo>
                  <a:lnTo>
                    <a:pt x="521195" y="302996"/>
                  </a:lnTo>
                  <a:close/>
                </a:path>
                <a:path w="728980" h="675004">
                  <a:moveTo>
                    <a:pt x="552564" y="264033"/>
                  </a:moveTo>
                  <a:lnTo>
                    <a:pt x="453631" y="217043"/>
                  </a:lnTo>
                  <a:lnTo>
                    <a:pt x="445503" y="234188"/>
                  </a:lnTo>
                  <a:lnTo>
                    <a:pt x="544436" y="281228"/>
                  </a:lnTo>
                  <a:lnTo>
                    <a:pt x="552564" y="264033"/>
                  </a:lnTo>
                  <a:close/>
                </a:path>
                <a:path w="728980" h="675004">
                  <a:moveTo>
                    <a:pt x="581139" y="225933"/>
                  </a:moveTo>
                  <a:lnTo>
                    <a:pt x="482206" y="178943"/>
                  </a:lnTo>
                  <a:lnTo>
                    <a:pt x="474078" y="196088"/>
                  </a:lnTo>
                  <a:lnTo>
                    <a:pt x="573011" y="243078"/>
                  </a:lnTo>
                  <a:lnTo>
                    <a:pt x="581139" y="225933"/>
                  </a:lnTo>
                  <a:close/>
                </a:path>
                <a:path w="728980" h="675004">
                  <a:moveTo>
                    <a:pt x="640702" y="146304"/>
                  </a:moveTo>
                  <a:lnTo>
                    <a:pt x="539102" y="105664"/>
                  </a:lnTo>
                  <a:lnTo>
                    <a:pt x="531990" y="123317"/>
                  </a:lnTo>
                  <a:lnTo>
                    <a:pt x="633717" y="163957"/>
                  </a:lnTo>
                  <a:lnTo>
                    <a:pt x="640702" y="146304"/>
                  </a:lnTo>
                  <a:close/>
                </a:path>
                <a:path w="728980" h="675004">
                  <a:moveTo>
                    <a:pt x="675627" y="113030"/>
                  </a:moveTo>
                  <a:lnTo>
                    <a:pt x="574027" y="72263"/>
                  </a:lnTo>
                  <a:lnTo>
                    <a:pt x="566915" y="89916"/>
                  </a:lnTo>
                  <a:lnTo>
                    <a:pt x="668642" y="130683"/>
                  </a:lnTo>
                  <a:lnTo>
                    <a:pt x="675627" y="113030"/>
                  </a:lnTo>
                  <a:close/>
                </a:path>
                <a:path w="728980" h="675004">
                  <a:moveTo>
                    <a:pt x="698995" y="64262"/>
                  </a:moveTo>
                  <a:lnTo>
                    <a:pt x="592696" y="37719"/>
                  </a:lnTo>
                  <a:lnTo>
                    <a:pt x="588124" y="56134"/>
                  </a:lnTo>
                  <a:lnTo>
                    <a:pt x="694296" y="82677"/>
                  </a:lnTo>
                  <a:lnTo>
                    <a:pt x="698995" y="64262"/>
                  </a:lnTo>
                  <a:close/>
                </a:path>
                <a:path w="728980" h="675004">
                  <a:moveTo>
                    <a:pt x="728967" y="28829"/>
                  </a:moveTo>
                  <a:lnTo>
                    <a:pt x="613524" y="0"/>
                  </a:lnTo>
                  <a:lnTo>
                    <a:pt x="608825" y="18542"/>
                  </a:lnTo>
                  <a:lnTo>
                    <a:pt x="724395" y="47371"/>
                  </a:lnTo>
                  <a:lnTo>
                    <a:pt x="728967" y="28829"/>
                  </a:lnTo>
                  <a:close/>
                </a:path>
              </a:pathLst>
            </a:custGeom>
            <a:solidFill>
              <a:srgbClr val="DBDA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10639" y="5110988"/>
              <a:ext cx="179197" cy="1656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87093" y="4909439"/>
              <a:ext cx="165100" cy="151130"/>
            </a:xfrm>
            <a:custGeom>
              <a:avLst/>
              <a:gdLst/>
              <a:ahLst/>
              <a:cxnLst/>
              <a:rect l="l" t="t" r="r" b="b"/>
              <a:pathLst>
                <a:path w="165100" h="151129">
                  <a:moveTo>
                    <a:pt x="129540" y="131699"/>
                  </a:moveTo>
                  <a:lnTo>
                    <a:pt x="1143" y="123698"/>
                  </a:lnTo>
                  <a:lnTo>
                    <a:pt x="0" y="142748"/>
                  </a:lnTo>
                  <a:lnTo>
                    <a:pt x="128270" y="150749"/>
                  </a:lnTo>
                  <a:lnTo>
                    <a:pt x="129540" y="131699"/>
                  </a:lnTo>
                  <a:close/>
                </a:path>
                <a:path w="165100" h="151129">
                  <a:moveTo>
                    <a:pt x="164592" y="19050"/>
                  </a:moveTo>
                  <a:lnTo>
                    <a:pt x="162941" y="0"/>
                  </a:lnTo>
                  <a:lnTo>
                    <a:pt x="34798" y="11049"/>
                  </a:lnTo>
                  <a:lnTo>
                    <a:pt x="36449" y="29972"/>
                  </a:lnTo>
                  <a:lnTo>
                    <a:pt x="164592" y="19050"/>
                  </a:lnTo>
                  <a:close/>
                </a:path>
              </a:pathLst>
            </a:custGeom>
            <a:solidFill>
              <a:srgbClr val="DBDA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934591" y="4693665"/>
              <a:ext cx="139319" cy="15798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658" y="3753611"/>
              <a:ext cx="2064385" cy="2157730"/>
            </a:xfrm>
            <a:custGeom>
              <a:avLst/>
              <a:gdLst/>
              <a:ahLst/>
              <a:cxnLst/>
              <a:rect l="l" t="t" r="r" b="b"/>
              <a:pathLst>
                <a:path w="2064385" h="2157729">
                  <a:moveTo>
                    <a:pt x="1109332" y="5715"/>
                  </a:moveTo>
                  <a:lnTo>
                    <a:pt x="1091184" y="0"/>
                  </a:lnTo>
                  <a:lnTo>
                    <a:pt x="1054989" y="113411"/>
                  </a:lnTo>
                  <a:lnTo>
                    <a:pt x="1073137" y="119126"/>
                  </a:lnTo>
                  <a:lnTo>
                    <a:pt x="1109332" y="5715"/>
                  </a:lnTo>
                  <a:close/>
                </a:path>
                <a:path w="2064385" h="2157729">
                  <a:moveTo>
                    <a:pt x="1155153" y="16002"/>
                  </a:moveTo>
                  <a:lnTo>
                    <a:pt x="1137158" y="9779"/>
                  </a:lnTo>
                  <a:lnTo>
                    <a:pt x="1098080" y="122174"/>
                  </a:lnTo>
                  <a:lnTo>
                    <a:pt x="1116063" y="128397"/>
                  </a:lnTo>
                  <a:lnTo>
                    <a:pt x="1155153" y="16002"/>
                  </a:lnTo>
                  <a:close/>
                </a:path>
                <a:path w="2064385" h="2157729">
                  <a:moveTo>
                    <a:pt x="1204366" y="22352"/>
                  </a:moveTo>
                  <a:lnTo>
                    <a:pt x="1186370" y="16129"/>
                  </a:lnTo>
                  <a:lnTo>
                    <a:pt x="1147292" y="128524"/>
                  </a:lnTo>
                  <a:lnTo>
                    <a:pt x="1165275" y="134747"/>
                  </a:lnTo>
                  <a:lnTo>
                    <a:pt x="1204366" y="22352"/>
                  </a:lnTo>
                  <a:close/>
                </a:path>
                <a:path w="2064385" h="2157729">
                  <a:moveTo>
                    <a:pt x="1255928" y="30988"/>
                  </a:moveTo>
                  <a:lnTo>
                    <a:pt x="1238465" y="23368"/>
                  </a:lnTo>
                  <a:lnTo>
                    <a:pt x="1190967" y="132588"/>
                  </a:lnTo>
                  <a:lnTo>
                    <a:pt x="1208430" y="140208"/>
                  </a:lnTo>
                  <a:lnTo>
                    <a:pt x="1255928" y="30988"/>
                  </a:lnTo>
                  <a:close/>
                </a:path>
                <a:path w="2064385" h="2157729">
                  <a:moveTo>
                    <a:pt x="1340319" y="59944"/>
                  </a:moveTo>
                  <a:lnTo>
                    <a:pt x="1323682" y="50673"/>
                  </a:lnTo>
                  <a:lnTo>
                    <a:pt x="1265389" y="154432"/>
                  </a:lnTo>
                  <a:lnTo>
                    <a:pt x="1281899" y="163703"/>
                  </a:lnTo>
                  <a:lnTo>
                    <a:pt x="1340319" y="59944"/>
                  </a:lnTo>
                  <a:close/>
                </a:path>
                <a:path w="2064385" h="2157729">
                  <a:moveTo>
                    <a:pt x="1383118" y="72644"/>
                  </a:moveTo>
                  <a:lnTo>
                    <a:pt x="1366608" y="63373"/>
                  </a:lnTo>
                  <a:lnTo>
                    <a:pt x="1308188" y="167132"/>
                  </a:lnTo>
                  <a:lnTo>
                    <a:pt x="1324825" y="176403"/>
                  </a:lnTo>
                  <a:lnTo>
                    <a:pt x="1383118" y="72644"/>
                  </a:lnTo>
                  <a:close/>
                </a:path>
                <a:path w="2064385" h="2157729">
                  <a:moveTo>
                    <a:pt x="1427060" y="79502"/>
                  </a:moveTo>
                  <a:lnTo>
                    <a:pt x="1410804" y="69596"/>
                  </a:lnTo>
                  <a:lnTo>
                    <a:pt x="1343748" y="179324"/>
                  </a:lnTo>
                  <a:lnTo>
                    <a:pt x="1360004" y="189230"/>
                  </a:lnTo>
                  <a:lnTo>
                    <a:pt x="1427060" y="79502"/>
                  </a:lnTo>
                  <a:close/>
                </a:path>
                <a:path w="2064385" h="2157729">
                  <a:moveTo>
                    <a:pt x="1470875" y="102362"/>
                  </a:moveTo>
                  <a:lnTo>
                    <a:pt x="1455508" y="91059"/>
                  </a:lnTo>
                  <a:lnTo>
                    <a:pt x="1379308" y="194564"/>
                  </a:lnTo>
                  <a:lnTo>
                    <a:pt x="1394675" y="205867"/>
                  </a:lnTo>
                  <a:lnTo>
                    <a:pt x="1470875" y="102362"/>
                  </a:lnTo>
                  <a:close/>
                </a:path>
                <a:path w="2064385" h="2157729">
                  <a:moveTo>
                    <a:pt x="1545678" y="137668"/>
                  </a:moveTo>
                  <a:lnTo>
                    <a:pt x="1531200" y="125222"/>
                  </a:lnTo>
                  <a:lnTo>
                    <a:pt x="1447380" y="222758"/>
                  </a:lnTo>
                  <a:lnTo>
                    <a:pt x="1461731" y="235204"/>
                  </a:lnTo>
                  <a:lnTo>
                    <a:pt x="1545678" y="137668"/>
                  </a:lnTo>
                  <a:close/>
                </a:path>
                <a:path w="2064385" h="2157729">
                  <a:moveTo>
                    <a:pt x="1582127" y="159893"/>
                  </a:moveTo>
                  <a:lnTo>
                    <a:pt x="1567776" y="147447"/>
                  </a:lnTo>
                  <a:lnTo>
                    <a:pt x="1483829" y="244983"/>
                  </a:lnTo>
                  <a:lnTo>
                    <a:pt x="1498307" y="257429"/>
                  </a:lnTo>
                  <a:lnTo>
                    <a:pt x="1582127" y="159893"/>
                  </a:lnTo>
                  <a:close/>
                </a:path>
                <a:path w="2064385" h="2157729">
                  <a:moveTo>
                    <a:pt x="1626819" y="174371"/>
                  </a:moveTo>
                  <a:lnTo>
                    <a:pt x="1612353" y="161925"/>
                  </a:lnTo>
                  <a:lnTo>
                    <a:pt x="1523326" y="265430"/>
                  </a:lnTo>
                  <a:lnTo>
                    <a:pt x="1537804" y="277876"/>
                  </a:lnTo>
                  <a:lnTo>
                    <a:pt x="1626819" y="174371"/>
                  </a:lnTo>
                  <a:close/>
                </a:path>
                <a:path w="2064385" h="2157729">
                  <a:moveTo>
                    <a:pt x="1634070" y="1297432"/>
                  </a:moveTo>
                  <a:lnTo>
                    <a:pt x="634492" y="1227924"/>
                  </a:lnTo>
                  <a:lnTo>
                    <a:pt x="895692" y="494118"/>
                  </a:lnTo>
                  <a:lnTo>
                    <a:pt x="913104" y="554736"/>
                  </a:lnTo>
                  <a:lnTo>
                    <a:pt x="968819" y="554736"/>
                  </a:lnTo>
                  <a:lnTo>
                    <a:pt x="1049997" y="329692"/>
                  </a:lnTo>
                  <a:lnTo>
                    <a:pt x="999058" y="331343"/>
                  </a:lnTo>
                  <a:lnTo>
                    <a:pt x="941755" y="492887"/>
                  </a:lnTo>
                  <a:lnTo>
                    <a:pt x="921042" y="422935"/>
                  </a:lnTo>
                  <a:lnTo>
                    <a:pt x="956310" y="323850"/>
                  </a:lnTo>
                  <a:lnTo>
                    <a:pt x="938364" y="317500"/>
                  </a:lnTo>
                  <a:lnTo>
                    <a:pt x="911860" y="391947"/>
                  </a:lnTo>
                  <a:lnTo>
                    <a:pt x="889228" y="315468"/>
                  </a:lnTo>
                  <a:lnTo>
                    <a:pt x="839889" y="315468"/>
                  </a:lnTo>
                  <a:lnTo>
                    <a:pt x="763485" y="543687"/>
                  </a:lnTo>
                  <a:lnTo>
                    <a:pt x="808050" y="548386"/>
                  </a:lnTo>
                  <a:lnTo>
                    <a:pt x="865352" y="388366"/>
                  </a:lnTo>
                  <a:lnTo>
                    <a:pt x="886675" y="462686"/>
                  </a:lnTo>
                  <a:lnTo>
                    <a:pt x="614756" y="1226553"/>
                  </a:lnTo>
                  <a:lnTo>
                    <a:pt x="1320" y="1183894"/>
                  </a:lnTo>
                  <a:lnTo>
                    <a:pt x="0" y="1202944"/>
                  </a:lnTo>
                  <a:lnTo>
                    <a:pt x="608114" y="1245235"/>
                  </a:lnTo>
                  <a:lnTo>
                    <a:pt x="285673" y="2151075"/>
                  </a:lnTo>
                  <a:lnTo>
                    <a:pt x="303618" y="2157463"/>
                  </a:lnTo>
                  <a:lnTo>
                    <a:pt x="627837" y="1246606"/>
                  </a:lnTo>
                  <a:lnTo>
                    <a:pt x="1632788" y="1316482"/>
                  </a:lnTo>
                  <a:lnTo>
                    <a:pt x="1634070" y="1297432"/>
                  </a:lnTo>
                  <a:close/>
                </a:path>
                <a:path w="2064385" h="2157729">
                  <a:moveTo>
                    <a:pt x="1662264" y="197993"/>
                  </a:moveTo>
                  <a:lnTo>
                    <a:pt x="1648929" y="184404"/>
                  </a:lnTo>
                  <a:lnTo>
                    <a:pt x="1551393" y="279908"/>
                  </a:lnTo>
                  <a:lnTo>
                    <a:pt x="1564728" y="293497"/>
                  </a:lnTo>
                  <a:lnTo>
                    <a:pt x="1662264" y="197993"/>
                  </a:lnTo>
                  <a:close/>
                </a:path>
                <a:path w="2064385" h="2157729">
                  <a:moveTo>
                    <a:pt x="1728050" y="247269"/>
                  </a:moveTo>
                  <a:lnTo>
                    <a:pt x="1715477" y="232918"/>
                  </a:lnTo>
                  <a:lnTo>
                    <a:pt x="1612607" y="322707"/>
                  </a:lnTo>
                  <a:lnTo>
                    <a:pt x="1625180" y="337058"/>
                  </a:lnTo>
                  <a:lnTo>
                    <a:pt x="1728050" y="247269"/>
                  </a:lnTo>
                  <a:close/>
                </a:path>
                <a:path w="2064385" h="2157729">
                  <a:moveTo>
                    <a:pt x="1761324" y="277495"/>
                  </a:moveTo>
                  <a:lnTo>
                    <a:pt x="1748878" y="263144"/>
                  </a:lnTo>
                  <a:lnTo>
                    <a:pt x="1646008" y="352806"/>
                  </a:lnTo>
                  <a:lnTo>
                    <a:pt x="1658454" y="367157"/>
                  </a:lnTo>
                  <a:lnTo>
                    <a:pt x="1761324" y="277495"/>
                  </a:lnTo>
                  <a:close/>
                </a:path>
                <a:path w="2064385" h="2157729">
                  <a:moveTo>
                    <a:pt x="1785200" y="304419"/>
                  </a:moveTo>
                  <a:lnTo>
                    <a:pt x="1772627" y="290068"/>
                  </a:lnTo>
                  <a:lnTo>
                    <a:pt x="1669757" y="379857"/>
                  </a:lnTo>
                  <a:lnTo>
                    <a:pt x="1682330" y="394208"/>
                  </a:lnTo>
                  <a:lnTo>
                    <a:pt x="1785200" y="304419"/>
                  </a:lnTo>
                  <a:close/>
                </a:path>
                <a:path w="2064385" h="2157729">
                  <a:moveTo>
                    <a:pt x="1815045" y="331978"/>
                  </a:moveTo>
                  <a:lnTo>
                    <a:pt x="1803107" y="317119"/>
                  </a:lnTo>
                  <a:lnTo>
                    <a:pt x="1697062" y="403098"/>
                  </a:lnTo>
                  <a:lnTo>
                    <a:pt x="1709000" y="417957"/>
                  </a:lnTo>
                  <a:lnTo>
                    <a:pt x="1815045" y="331978"/>
                  </a:lnTo>
                  <a:close/>
                </a:path>
                <a:path w="2064385" h="2157729">
                  <a:moveTo>
                    <a:pt x="1871306" y="399669"/>
                  </a:moveTo>
                  <a:lnTo>
                    <a:pt x="1861146" y="383540"/>
                  </a:lnTo>
                  <a:lnTo>
                    <a:pt x="1745576" y="456057"/>
                  </a:lnTo>
                  <a:lnTo>
                    <a:pt x="1755736" y="472186"/>
                  </a:lnTo>
                  <a:lnTo>
                    <a:pt x="1871306" y="399669"/>
                  </a:lnTo>
                  <a:close/>
                </a:path>
                <a:path w="2064385" h="2157729">
                  <a:moveTo>
                    <a:pt x="1892642" y="428117"/>
                  </a:moveTo>
                  <a:lnTo>
                    <a:pt x="1882863" y="411734"/>
                  </a:lnTo>
                  <a:lnTo>
                    <a:pt x="1765515" y="481584"/>
                  </a:lnTo>
                  <a:lnTo>
                    <a:pt x="1775294" y="497967"/>
                  </a:lnTo>
                  <a:lnTo>
                    <a:pt x="1892642" y="428117"/>
                  </a:lnTo>
                  <a:close/>
                </a:path>
                <a:path w="2064385" h="2157729">
                  <a:moveTo>
                    <a:pt x="1917153" y="464820"/>
                  </a:moveTo>
                  <a:lnTo>
                    <a:pt x="1907882" y="448183"/>
                  </a:lnTo>
                  <a:lnTo>
                    <a:pt x="1788629" y="514731"/>
                  </a:lnTo>
                  <a:lnTo>
                    <a:pt x="1797900" y="531368"/>
                  </a:lnTo>
                  <a:lnTo>
                    <a:pt x="1917153" y="464820"/>
                  </a:lnTo>
                  <a:close/>
                </a:path>
                <a:path w="2064385" h="2157729">
                  <a:moveTo>
                    <a:pt x="1937727" y="491744"/>
                  </a:moveTo>
                  <a:lnTo>
                    <a:pt x="1928456" y="475107"/>
                  </a:lnTo>
                  <a:lnTo>
                    <a:pt x="1809330" y="541782"/>
                  </a:lnTo>
                  <a:lnTo>
                    <a:pt x="1818601" y="558419"/>
                  </a:lnTo>
                  <a:lnTo>
                    <a:pt x="1937727" y="491744"/>
                  </a:lnTo>
                  <a:close/>
                </a:path>
                <a:path w="2064385" h="2157729">
                  <a:moveTo>
                    <a:pt x="1975700" y="564007"/>
                  </a:moveTo>
                  <a:lnTo>
                    <a:pt x="1967445" y="546862"/>
                  </a:lnTo>
                  <a:lnTo>
                    <a:pt x="1844382" y="606044"/>
                  </a:lnTo>
                  <a:lnTo>
                    <a:pt x="1852637" y="623189"/>
                  </a:lnTo>
                  <a:lnTo>
                    <a:pt x="1975700" y="564007"/>
                  </a:lnTo>
                  <a:close/>
                </a:path>
                <a:path w="2064385" h="2157729">
                  <a:moveTo>
                    <a:pt x="1994242" y="607568"/>
                  </a:moveTo>
                  <a:lnTo>
                    <a:pt x="1987003" y="589915"/>
                  </a:lnTo>
                  <a:lnTo>
                    <a:pt x="1860765" y="641858"/>
                  </a:lnTo>
                  <a:lnTo>
                    <a:pt x="1868004" y="659511"/>
                  </a:lnTo>
                  <a:lnTo>
                    <a:pt x="1994242" y="607568"/>
                  </a:lnTo>
                  <a:close/>
                </a:path>
                <a:path w="2064385" h="2157729">
                  <a:moveTo>
                    <a:pt x="2006942" y="644017"/>
                  </a:moveTo>
                  <a:lnTo>
                    <a:pt x="1999703" y="626491"/>
                  </a:lnTo>
                  <a:lnTo>
                    <a:pt x="1873465" y="678434"/>
                  </a:lnTo>
                  <a:lnTo>
                    <a:pt x="1880704" y="695960"/>
                  </a:lnTo>
                  <a:lnTo>
                    <a:pt x="2006942" y="644017"/>
                  </a:lnTo>
                  <a:close/>
                </a:path>
                <a:path w="2064385" h="2157729">
                  <a:moveTo>
                    <a:pt x="2022817" y="675767"/>
                  </a:moveTo>
                  <a:lnTo>
                    <a:pt x="2015578" y="658241"/>
                  </a:lnTo>
                  <a:lnTo>
                    <a:pt x="1889340" y="710184"/>
                  </a:lnTo>
                  <a:lnTo>
                    <a:pt x="1896579" y="727710"/>
                  </a:lnTo>
                  <a:lnTo>
                    <a:pt x="2022817" y="675767"/>
                  </a:lnTo>
                  <a:close/>
                </a:path>
                <a:path w="2064385" h="2157729">
                  <a:moveTo>
                    <a:pt x="2044407" y="756158"/>
                  </a:moveTo>
                  <a:lnTo>
                    <a:pt x="2038184" y="738124"/>
                  </a:lnTo>
                  <a:lnTo>
                    <a:pt x="1909025" y="782193"/>
                  </a:lnTo>
                  <a:lnTo>
                    <a:pt x="1915248" y="800227"/>
                  </a:lnTo>
                  <a:lnTo>
                    <a:pt x="2044407" y="756158"/>
                  </a:lnTo>
                  <a:close/>
                </a:path>
                <a:path w="2064385" h="2157729">
                  <a:moveTo>
                    <a:pt x="2054440" y="792607"/>
                  </a:moveTo>
                  <a:lnTo>
                    <a:pt x="2049106" y="774319"/>
                  </a:lnTo>
                  <a:lnTo>
                    <a:pt x="1918042" y="812419"/>
                  </a:lnTo>
                  <a:lnTo>
                    <a:pt x="1923376" y="830707"/>
                  </a:lnTo>
                  <a:lnTo>
                    <a:pt x="2054440" y="792607"/>
                  </a:lnTo>
                  <a:close/>
                </a:path>
                <a:path w="2064385" h="2157729">
                  <a:moveTo>
                    <a:pt x="2059266" y="830707"/>
                  </a:moveTo>
                  <a:lnTo>
                    <a:pt x="2053932" y="812419"/>
                  </a:lnTo>
                  <a:lnTo>
                    <a:pt x="1922741" y="850519"/>
                  </a:lnTo>
                  <a:lnTo>
                    <a:pt x="1928075" y="868807"/>
                  </a:lnTo>
                  <a:lnTo>
                    <a:pt x="2059266" y="830707"/>
                  </a:lnTo>
                  <a:close/>
                </a:path>
                <a:path w="2064385" h="2157729">
                  <a:moveTo>
                    <a:pt x="2064346" y="876935"/>
                  </a:moveTo>
                  <a:lnTo>
                    <a:pt x="2059901" y="858393"/>
                  </a:lnTo>
                  <a:lnTo>
                    <a:pt x="1927186" y="890016"/>
                  </a:lnTo>
                  <a:lnTo>
                    <a:pt x="1931631" y="908558"/>
                  </a:lnTo>
                  <a:lnTo>
                    <a:pt x="2064346" y="876935"/>
                  </a:lnTo>
                  <a:close/>
                </a:path>
              </a:pathLst>
            </a:custGeom>
            <a:solidFill>
              <a:srgbClr val="DBDA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342" y="3743452"/>
              <a:ext cx="192062" cy="12357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05561" y="3764279"/>
              <a:ext cx="175260" cy="132715"/>
            </a:xfrm>
            <a:custGeom>
              <a:avLst/>
              <a:gdLst/>
              <a:ahLst/>
              <a:cxnLst/>
              <a:rect l="l" t="t" r="r" b="b"/>
              <a:pathLst>
                <a:path w="175259" h="132714">
                  <a:moveTo>
                    <a:pt x="25539" y="23368"/>
                  </a:moveTo>
                  <a:lnTo>
                    <a:pt x="6527" y="22225"/>
                  </a:lnTo>
                  <a:lnTo>
                    <a:pt x="0" y="131572"/>
                  </a:lnTo>
                  <a:lnTo>
                    <a:pt x="19011" y="132715"/>
                  </a:lnTo>
                  <a:lnTo>
                    <a:pt x="25539" y="23368"/>
                  </a:lnTo>
                  <a:close/>
                </a:path>
                <a:path w="175259" h="132714">
                  <a:moveTo>
                    <a:pt x="70548" y="13335"/>
                  </a:moveTo>
                  <a:lnTo>
                    <a:pt x="51498" y="13081"/>
                  </a:lnTo>
                  <a:lnTo>
                    <a:pt x="50241" y="122555"/>
                  </a:lnTo>
                  <a:lnTo>
                    <a:pt x="69291" y="122809"/>
                  </a:lnTo>
                  <a:lnTo>
                    <a:pt x="70548" y="13335"/>
                  </a:lnTo>
                  <a:close/>
                </a:path>
                <a:path w="175259" h="132714">
                  <a:moveTo>
                    <a:pt x="125653" y="7112"/>
                  </a:moveTo>
                  <a:lnTo>
                    <a:pt x="106616" y="6604"/>
                  </a:lnTo>
                  <a:lnTo>
                    <a:pt x="103085" y="116078"/>
                  </a:lnTo>
                  <a:lnTo>
                    <a:pt x="122123" y="116586"/>
                  </a:lnTo>
                  <a:lnTo>
                    <a:pt x="125653" y="7112"/>
                  </a:lnTo>
                  <a:close/>
                </a:path>
                <a:path w="175259" h="132714">
                  <a:moveTo>
                    <a:pt x="175247" y="1270"/>
                  </a:moveTo>
                  <a:lnTo>
                    <a:pt x="156235" y="0"/>
                  </a:lnTo>
                  <a:lnTo>
                    <a:pt x="148755" y="109220"/>
                  </a:lnTo>
                  <a:lnTo>
                    <a:pt x="167754" y="110490"/>
                  </a:lnTo>
                  <a:lnTo>
                    <a:pt x="175247" y="1270"/>
                  </a:lnTo>
                  <a:close/>
                </a:path>
              </a:pathLst>
            </a:custGeom>
            <a:solidFill>
              <a:srgbClr val="DBDA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57149" y="3805173"/>
              <a:ext cx="180416" cy="15735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4347" y="4007358"/>
              <a:ext cx="70485" cy="94615"/>
            </a:xfrm>
            <a:custGeom>
              <a:avLst/>
              <a:gdLst/>
              <a:ahLst/>
              <a:cxnLst/>
              <a:rect l="l" t="t" r="r" b="b"/>
              <a:pathLst>
                <a:path w="70485" h="94614">
                  <a:moveTo>
                    <a:pt x="15988" y="0"/>
                  </a:moveTo>
                  <a:lnTo>
                    <a:pt x="0" y="10287"/>
                  </a:lnTo>
                  <a:lnTo>
                    <a:pt x="54380" y="94234"/>
                  </a:lnTo>
                  <a:lnTo>
                    <a:pt x="70368" y="83947"/>
                  </a:lnTo>
                  <a:lnTo>
                    <a:pt x="15988" y="0"/>
                  </a:lnTo>
                  <a:close/>
                </a:path>
              </a:pathLst>
            </a:custGeom>
            <a:solidFill>
              <a:srgbClr val="DBDA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20298" y="3892803"/>
              <a:ext cx="192058" cy="15913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695" y="3640073"/>
              <a:ext cx="2193925" cy="2694940"/>
            </a:xfrm>
            <a:custGeom>
              <a:avLst/>
              <a:gdLst/>
              <a:ahLst/>
              <a:cxnLst/>
              <a:rect l="l" t="t" r="r" b="b"/>
              <a:pathLst>
                <a:path w="2193925" h="2694940">
                  <a:moveTo>
                    <a:pt x="111658" y="1685417"/>
                  </a:moveTo>
                  <a:lnTo>
                    <a:pt x="101765" y="1669161"/>
                  </a:lnTo>
                  <a:lnTo>
                    <a:pt x="0" y="1731010"/>
                  </a:lnTo>
                  <a:lnTo>
                    <a:pt x="9893" y="1747266"/>
                  </a:lnTo>
                  <a:lnTo>
                    <a:pt x="111658" y="1685417"/>
                  </a:lnTo>
                  <a:close/>
                </a:path>
                <a:path w="2193925" h="2694940">
                  <a:moveTo>
                    <a:pt x="132346" y="434213"/>
                  </a:moveTo>
                  <a:lnTo>
                    <a:pt x="29235" y="251841"/>
                  </a:lnTo>
                  <a:lnTo>
                    <a:pt x="12661" y="261239"/>
                  </a:lnTo>
                  <a:lnTo>
                    <a:pt x="115760" y="443611"/>
                  </a:lnTo>
                  <a:lnTo>
                    <a:pt x="132346" y="434213"/>
                  </a:lnTo>
                  <a:close/>
                </a:path>
                <a:path w="2193925" h="2694940">
                  <a:moveTo>
                    <a:pt x="232613" y="2481567"/>
                  </a:moveTo>
                  <a:lnTo>
                    <a:pt x="214884" y="2474620"/>
                  </a:lnTo>
                  <a:lnTo>
                    <a:pt x="131470" y="2687459"/>
                  </a:lnTo>
                  <a:lnTo>
                    <a:pt x="149212" y="2694406"/>
                  </a:lnTo>
                  <a:lnTo>
                    <a:pt x="232613" y="2481567"/>
                  </a:lnTo>
                  <a:close/>
                </a:path>
                <a:path w="2193925" h="2694940">
                  <a:moveTo>
                    <a:pt x="356336" y="329438"/>
                  </a:moveTo>
                  <a:lnTo>
                    <a:pt x="295859" y="128778"/>
                  </a:lnTo>
                  <a:lnTo>
                    <a:pt x="277622" y="134239"/>
                  </a:lnTo>
                  <a:lnTo>
                    <a:pt x="338099" y="334899"/>
                  </a:lnTo>
                  <a:lnTo>
                    <a:pt x="356336" y="329438"/>
                  </a:lnTo>
                  <a:close/>
                </a:path>
                <a:path w="2193925" h="2694940">
                  <a:moveTo>
                    <a:pt x="362635" y="962660"/>
                  </a:moveTo>
                  <a:lnTo>
                    <a:pt x="140817" y="648970"/>
                  </a:lnTo>
                  <a:lnTo>
                    <a:pt x="125272" y="659892"/>
                  </a:lnTo>
                  <a:lnTo>
                    <a:pt x="347091" y="973582"/>
                  </a:lnTo>
                  <a:lnTo>
                    <a:pt x="362635" y="962660"/>
                  </a:lnTo>
                  <a:close/>
                </a:path>
                <a:path w="2193925" h="2694940">
                  <a:moveTo>
                    <a:pt x="448906" y="2477579"/>
                  </a:moveTo>
                  <a:lnTo>
                    <a:pt x="430060" y="2474772"/>
                  </a:lnTo>
                  <a:lnTo>
                    <a:pt x="397776" y="2691447"/>
                  </a:lnTo>
                  <a:lnTo>
                    <a:pt x="416623" y="2694254"/>
                  </a:lnTo>
                  <a:lnTo>
                    <a:pt x="448906" y="2477579"/>
                  </a:lnTo>
                  <a:close/>
                </a:path>
                <a:path w="2193925" h="2694940">
                  <a:moveTo>
                    <a:pt x="688390" y="2653830"/>
                  </a:moveTo>
                  <a:lnTo>
                    <a:pt x="678980" y="2444496"/>
                  </a:lnTo>
                  <a:lnTo>
                    <a:pt x="659942" y="2445347"/>
                  </a:lnTo>
                  <a:lnTo>
                    <a:pt x="669353" y="2654681"/>
                  </a:lnTo>
                  <a:lnTo>
                    <a:pt x="688390" y="2653830"/>
                  </a:lnTo>
                  <a:close/>
                </a:path>
                <a:path w="2193925" h="2694940">
                  <a:moveTo>
                    <a:pt x="838555" y="14859"/>
                  </a:moveTo>
                  <a:lnTo>
                    <a:pt x="819645" y="12446"/>
                  </a:lnTo>
                  <a:lnTo>
                    <a:pt x="792353" y="229743"/>
                  </a:lnTo>
                  <a:lnTo>
                    <a:pt x="811263" y="232156"/>
                  </a:lnTo>
                  <a:lnTo>
                    <a:pt x="838555" y="14859"/>
                  </a:lnTo>
                  <a:close/>
                </a:path>
                <a:path w="2193925" h="2694940">
                  <a:moveTo>
                    <a:pt x="966063" y="2575306"/>
                  </a:moveTo>
                  <a:lnTo>
                    <a:pt x="911847" y="2372893"/>
                  </a:lnTo>
                  <a:lnTo>
                    <a:pt x="893445" y="2377821"/>
                  </a:lnTo>
                  <a:lnTo>
                    <a:pt x="947661" y="2580233"/>
                  </a:lnTo>
                  <a:lnTo>
                    <a:pt x="966063" y="2575306"/>
                  </a:lnTo>
                  <a:close/>
                </a:path>
                <a:path w="2193925" h="2694940">
                  <a:moveTo>
                    <a:pt x="1109649" y="5969"/>
                  </a:moveTo>
                  <a:lnTo>
                    <a:pt x="1091565" y="0"/>
                  </a:lnTo>
                  <a:lnTo>
                    <a:pt x="1016558" y="225933"/>
                  </a:lnTo>
                  <a:lnTo>
                    <a:pt x="1034643" y="231902"/>
                  </a:lnTo>
                  <a:lnTo>
                    <a:pt x="1109649" y="5969"/>
                  </a:lnTo>
                  <a:close/>
                </a:path>
                <a:path w="2193925" h="2694940">
                  <a:moveTo>
                    <a:pt x="1118285" y="2042109"/>
                  </a:moveTo>
                  <a:lnTo>
                    <a:pt x="896467" y="1728470"/>
                  </a:lnTo>
                  <a:lnTo>
                    <a:pt x="880922" y="1739392"/>
                  </a:lnTo>
                  <a:lnTo>
                    <a:pt x="1102741" y="2053107"/>
                  </a:lnTo>
                  <a:lnTo>
                    <a:pt x="1118285" y="2042109"/>
                  </a:lnTo>
                  <a:close/>
                </a:path>
                <a:path w="2193925" h="2694940">
                  <a:moveTo>
                    <a:pt x="1220101" y="2456459"/>
                  </a:moveTo>
                  <a:lnTo>
                    <a:pt x="1126337" y="2269058"/>
                  </a:lnTo>
                  <a:lnTo>
                    <a:pt x="1109306" y="2277580"/>
                  </a:lnTo>
                  <a:lnTo>
                    <a:pt x="1203071" y="2464993"/>
                  </a:lnTo>
                  <a:lnTo>
                    <a:pt x="1220101" y="2456459"/>
                  </a:lnTo>
                  <a:close/>
                </a:path>
                <a:path w="2193925" h="2694940">
                  <a:moveTo>
                    <a:pt x="1360030" y="53975"/>
                  </a:moveTo>
                  <a:lnTo>
                    <a:pt x="1343266" y="44704"/>
                  </a:lnTo>
                  <a:lnTo>
                    <a:pt x="1225016" y="260477"/>
                  </a:lnTo>
                  <a:lnTo>
                    <a:pt x="1241717" y="269748"/>
                  </a:lnTo>
                  <a:lnTo>
                    <a:pt x="1360030" y="53975"/>
                  </a:lnTo>
                  <a:close/>
                </a:path>
                <a:path w="2193925" h="2694940">
                  <a:moveTo>
                    <a:pt x="1465059" y="2299589"/>
                  </a:moveTo>
                  <a:lnTo>
                    <a:pt x="1333233" y="2136724"/>
                  </a:lnTo>
                  <a:lnTo>
                    <a:pt x="1318374" y="2148713"/>
                  </a:lnTo>
                  <a:lnTo>
                    <a:pt x="1450200" y="2311577"/>
                  </a:lnTo>
                  <a:lnTo>
                    <a:pt x="1465059" y="2299589"/>
                  </a:lnTo>
                  <a:close/>
                </a:path>
                <a:path w="2193925" h="2694940">
                  <a:moveTo>
                    <a:pt x="1579105" y="772922"/>
                  </a:moveTo>
                  <a:lnTo>
                    <a:pt x="1569326" y="756666"/>
                  </a:lnTo>
                  <a:lnTo>
                    <a:pt x="1139177" y="1017905"/>
                  </a:lnTo>
                  <a:lnTo>
                    <a:pt x="1149070" y="1034161"/>
                  </a:lnTo>
                  <a:lnTo>
                    <a:pt x="1579105" y="772922"/>
                  </a:lnTo>
                  <a:close/>
                </a:path>
                <a:path w="2193925" h="2694940">
                  <a:moveTo>
                    <a:pt x="1595488" y="126746"/>
                  </a:moveTo>
                  <a:lnTo>
                    <a:pt x="1580248" y="115316"/>
                  </a:lnTo>
                  <a:lnTo>
                    <a:pt x="1421244" y="327406"/>
                  </a:lnTo>
                  <a:lnTo>
                    <a:pt x="1436484" y="338836"/>
                  </a:lnTo>
                  <a:lnTo>
                    <a:pt x="1595488" y="126746"/>
                  </a:lnTo>
                  <a:close/>
                </a:path>
                <a:path w="2193925" h="2694940">
                  <a:moveTo>
                    <a:pt x="1669656" y="1357884"/>
                  </a:moveTo>
                  <a:lnTo>
                    <a:pt x="1411846" y="1338834"/>
                  </a:lnTo>
                  <a:lnTo>
                    <a:pt x="1345044" y="1510284"/>
                  </a:lnTo>
                  <a:lnTo>
                    <a:pt x="1392796" y="1519809"/>
                  </a:lnTo>
                  <a:lnTo>
                    <a:pt x="1440548" y="1386459"/>
                  </a:lnTo>
                  <a:lnTo>
                    <a:pt x="1507350" y="1395984"/>
                  </a:lnTo>
                  <a:lnTo>
                    <a:pt x="1469123" y="1510284"/>
                  </a:lnTo>
                  <a:lnTo>
                    <a:pt x="1507350" y="1510284"/>
                  </a:lnTo>
                  <a:lnTo>
                    <a:pt x="1555102" y="1395984"/>
                  </a:lnTo>
                  <a:lnTo>
                    <a:pt x="1602854" y="1395984"/>
                  </a:lnTo>
                  <a:lnTo>
                    <a:pt x="1564627" y="1519809"/>
                  </a:lnTo>
                  <a:lnTo>
                    <a:pt x="1612379" y="1529334"/>
                  </a:lnTo>
                  <a:lnTo>
                    <a:pt x="1669656" y="1357884"/>
                  </a:lnTo>
                  <a:close/>
                </a:path>
                <a:path w="2193925" h="2694940">
                  <a:moveTo>
                    <a:pt x="1681594" y="2107908"/>
                  </a:moveTo>
                  <a:lnTo>
                    <a:pt x="1509636" y="1988210"/>
                  </a:lnTo>
                  <a:lnTo>
                    <a:pt x="1498714" y="2003844"/>
                  </a:lnTo>
                  <a:lnTo>
                    <a:pt x="1670672" y="2123554"/>
                  </a:lnTo>
                  <a:lnTo>
                    <a:pt x="1681594" y="2107908"/>
                  </a:lnTo>
                  <a:close/>
                </a:path>
                <a:path w="2193925" h="2694940">
                  <a:moveTo>
                    <a:pt x="1793608" y="249047"/>
                  </a:moveTo>
                  <a:lnTo>
                    <a:pt x="1780527" y="235331"/>
                  </a:lnTo>
                  <a:lnTo>
                    <a:pt x="1588249" y="417830"/>
                  </a:lnTo>
                  <a:lnTo>
                    <a:pt x="1601330" y="431546"/>
                  </a:lnTo>
                  <a:lnTo>
                    <a:pt x="1793608" y="249047"/>
                  </a:lnTo>
                  <a:close/>
                </a:path>
                <a:path w="2193925" h="2694940">
                  <a:moveTo>
                    <a:pt x="1864474" y="1909445"/>
                  </a:moveTo>
                  <a:lnTo>
                    <a:pt x="1663814" y="1813687"/>
                  </a:lnTo>
                  <a:lnTo>
                    <a:pt x="1655559" y="1830959"/>
                  </a:lnTo>
                  <a:lnTo>
                    <a:pt x="1856219" y="1926590"/>
                  </a:lnTo>
                  <a:lnTo>
                    <a:pt x="1864474" y="1909445"/>
                  </a:lnTo>
                  <a:close/>
                </a:path>
                <a:path w="2193925" h="2694940">
                  <a:moveTo>
                    <a:pt x="1956295" y="399161"/>
                  </a:moveTo>
                  <a:lnTo>
                    <a:pt x="1944865" y="383794"/>
                  </a:lnTo>
                  <a:lnTo>
                    <a:pt x="1724139" y="547116"/>
                  </a:lnTo>
                  <a:lnTo>
                    <a:pt x="1735442" y="562483"/>
                  </a:lnTo>
                  <a:lnTo>
                    <a:pt x="1956295" y="399161"/>
                  </a:lnTo>
                  <a:close/>
                </a:path>
                <a:path w="2193925" h="2694940">
                  <a:moveTo>
                    <a:pt x="2021446" y="1681607"/>
                  </a:moveTo>
                  <a:lnTo>
                    <a:pt x="1788147" y="1633601"/>
                  </a:lnTo>
                  <a:lnTo>
                    <a:pt x="1784337" y="1652270"/>
                  </a:lnTo>
                  <a:lnTo>
                    <a:pt x="2017636" y="1700276"/>
                  </a:lnTo>
                  <a:lnTo>
                    <a:pt x="2021446" y="1681607"/>
                  </a:lnTo>
                  <a:close/>
                </a:path>
                <a:path w="2193925" h="2694940">
                  <a:moveTo>
                    <a:pt x="2070468" y="581152"/>
                  </a:moveTo>
                  <a:lnTo>
                    <a:pt x="2061324" y="564388"/>
                  </a:lnTo>
                  <a:lnTo>
                    <a:pt x="1829041" y="692150"/>
                  </a:lnTo>
                  <a:lnTo>
                    <a:pt x="1838185" y="708914"/>
                  </a:lnTo>
                  <a:lnTo>
                    <a:pt x="2070468" y="581152"/>
                  </a:lnTo>
                  <a:close/>
                </a:path>
                <a:path w="2193925" h="2694940">
                  <a:moveTo>
                    <a:pt x="2158733" y="787019"/>
                  </a:moveTo>
                  <a:lnTo>
                    <a:pt x="2152383" y="769112"/>
                  </a:lnTo>
                  <a:lnTo>
                    <a:pt x="1902574" y="857758"/>
                  </a:lnTo>
                  <a:lnTo>
                    <a:pt x="1908924" y="875665"/>
                  </a:lnTo>
                  <a:lnTo>
                    <a:pt x="2158733" y="787019"/>
                  </a:lnTo>
                  <a:close/>
                </a:path>
                <a:path w="2193925" h="2694940">
                  <a:moveTo>
                    <a:pt x="2187435" y="1235075"/>
                  </a:moveTo>
                  <a:lnTo>
                    <a:pt x="2185784" y="1216152"/>
                  </a:lnTo>
                  <a:lnTo>
                    <a:pt x="1921624" y="1238377"/>
                  </a:lnTo>
                  <a:lnTo>
                    <a:pt x="1923148" y="1257300"/>
                  </a:lnTo>
                  <a:lnTo>
                    <a:pt x="2187435" y="1235075"/>
                  </a:lnTo>
                  <a:close/>
                </a:path>
                <a:path w="2193925" h="2694940">
                  <a:moveTo>
                    <a:pt x="2193912" y="1001268"/>
                  </a:moveTo>
                  <a:lnTo>
                    <a:pt x="2189721" y="982726"/>
                  </a:lnTo>
                  <a:lnTo>
                    <a:pt x="1931022" y="1040384"/>
                  </a:lnTo>
                  <a:lnTo>
                    <a:pt x="1935086" y="1058926"/>
                  </a:lnTo>
                  <a:lnTo>
                    <a:pt x="2193912" y="1001268"/>
                  </a:lnTo>
                  <a:close/>
                </a:path>
              </a:pathLst>
            </a:custGeom>
            <a:solidFill>
              <a:srgbClr val="DBDA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0480" y="4207764"/>
              <a:ext cx="283464" cy="23774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74419" y="5559552"/>
              <a:ext cx="132588" cy="12344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424939" y="4311396"/>
              <a:ext cx="210311" cy="21945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655" y="3687444"/>
              <a:ext cx="2113915" cy="2518410"/>
            </a:xfrm>
            <a:custGeom>
              <a:avLst/>
              <a:gdLst/>
              <a:ahLst/>
              <a:cxnLst/>
              <a:rect l="l" t="t" r="r" b="b"/>
              <a:pathLst>
                <a:path w="2113915" h="2518410">
                  <a:moveTo>
                    <a:pt x="10680" y="2403983"/>
                  </a:moveTo>
                  <a:lnTo>
                    <a:pt x="12" y="2403983"/>
                  </a:lnTo>
                  <a:lnTo>
                    <a:pt x="12" y="2422271"/>
                  </a:lnTo>
                  <a:lnTo>
                    <a:pt x="10680" y="2403983"/>
                  </a:lnTo>
                  <a:close/>
                </a:path>
                <a:path w="2113915" h="2518410">
                  <a:moveTo>
                    <a:pt x="48780" y="434594"/>
                  </a:moveTo>
                  <a:lnTo>
                    <a:pt x="0" y="367919"/>
                  </a:lnTo>
                  <a:lnTo>
                    <a:pt x="12" y="406019"/>
                  </a:lnTo>
                  <a:lnTo>
                    <a:pt x="29273" y="444119"/>
                  </a:lnTo>
                  <a:lnTo>
                    <a:pt x="48780" y="434594"/>
                  </a:lnTo>
                  <a:close/>
                </a:path>
                <a:path w="2113915" h="2518410">
                  <a:moveTo>
                    <a:pt x="57924" y="2413127"/>
                  </a:moveTo>
                  <a:lnTo>
                    <a:pt x="38620" y="2413127"/>
                  </a:lnTo>
                  <a:lnTo>
                    <a:pt x="12" y="2470480"/>
                  </a:lnTo>
                  <a:lnTo>
                    <a:pt x="12" y="2518283"/>
                  </a:lnTo>
                  <a:lnTo>
                    <a:pt x="57924" y="2413127"/>
                  </a:lnTo>
                  <a:close/>
                </a:path>
                <a:path w="2113915" h="2518410">
                  <a:moveTo>
                    <a:pt x="575094" y="218694"/>
                  </a:moveTo>
                  <a:lnTo>
                    <a:pt x="562444" y="0"/>
                  </a:lnTo>
                  <a:lnTo>
                    <a:pt x="543420" y="1016"/>
                  </a:lnTo>
                  <a:lnTo>
                    <a:pt x="556069" y="219710"/>
                  </a:lnTo>
                  <a:lnTo>
                    <a:pt x="575094" y="218694"/>
                  </a:lnTo>
                  <a:close/>
                </a:path>
                <a:path w="2113915" h="2518410">
                  <a:moveTo>
                    <a:pt x="2113800" y="1403223"/>
                  </a:moveTo>
                  <a:lnTo>
                    <a:pt x="1858784" y="1385062"/>
                  </a:lnTo>
                  <a:lnTo>
                    <a:pt x="1857514" y="1404112"/>
                  </a:lnTo>
                  <a:lnTo>
                    <a:pt x="2112403" y="1422273"/>
                  </a:lnTo>
                  <a:lnTo>
                    <a:pt x="2113800" y="1403223"/>
                  </a:lnTo>
                  <a:close/>
                </a:path>
              </a:pathLst>
            </a:custGeom>
            <a:solidFill>
              <a:srgbClr val="DBDA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20979" y="5674478"/>
              <a:ext cx="223837" cy="24168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91276" y="5632897"/>
              <a:ext cx="94315" cy="11813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73379" y="3973067"/>
              <a:ext cx="551688" cy="201930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/>
          <p:nvPr/>
        </p:nvSpPr>
        <p:spPr>
          <a:xfrm>
            <a:off x="477887" y="4828081"/>
            <a:ext cx="334862" cy="29428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object 37"/>
          <p:cNvGrpSpPr/>
          <p:nvPr/>
        </p:nvGrpSpPr>
        <p:grpSpPr>
          <a:xfrm>
            <a:off x="0" y="158495"/>
            <a:ext cx="4325620" cy="6083935"/>
            <a:chOff x="0" y="158495"/>
            <a:chExt cx="4325620" cy="6083935"/>
          </a:xfrm>
        </p:grpSpPr>
        <p:sp>
          <p:nvSpPr>
            <p:cNvPr id="38" name="object 38"/>
            <p:cNvSpPr/>
            <p:nvPr/>
          </p:nvSpPr>
          <p:spPr>
            <a:xfrm>
              <a:off x="0" y="281939"/>
              <a:ext cx="568452" cy="603503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11836" y="158495"/>
              <a:ext cx="3390900" cy="79247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11836" y="585215"/>
              <a:ext cx="3854196" cy="79247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11836" y="1011935"/>
              <a:ext cx="3512820" cy="79247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0" y="1647443"/>
              <a:ext cx="568452" cy="603503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11836" y="1523999"/>
              <a:ext cx="3872484" cy="79247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11836" y="1950719"/>
              <a:ext cx="3517391" cy="792479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11836" y="2377440"/>
              <a:ext cx="3849624" cy="792479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0" y="3012947"/>
              <a:ext cx="568452" cy="603503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11836" y="2889503"/>
              <a:ext cx="2863596" cy="79248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602992" y="2889503"/>
              <a:ext cx="1264920" cy="79248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11836" y="3316223"/>
              <a:ext cx="4094988" cy="792480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11836" y="3742943"/>
              <a:ext cx="2979420" cy="792480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11836" y="4169663"/>
              <a:ext cx="2756916" cy="79248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11836" y="4596384"/>
              <a:ext cx="3707891" cy="792480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11836" y="5023104"/>
              <a:ext cx="4113276" cy="792479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11836" y="5449824"/>
              <a:ext cx="4050791" cy="792480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78739" y="260349"/>
            <a:ext cx="3944620" cy="57442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314960" indent="-342900">
              <a:lnSpc>
                <a:spcPct val="100000"/>
              </a:lnSpc>
              <a:spcBef>
                <a:spcPts val="95"/>
              </a:spcBef>
              <a:buClr>
                <a:srgbClr val="009900"/>
              </a:buClr>
              <a:buSzPct val="80357"/>
              <a:buFont typeface="Arial"/>
              <a:buChar char="►"/>
              <a:tabLst>
                <a:tab pos="355600" algn="l"/>
              </a:tabLst>
            </a:pPr>
            <a:r>
              <a:rPr sz="2800" spc="-5" dirty="0">
                <a:latin typeface="Tahoma"/>
                <a:cs typeface="Tahoma"/>
              </a:rPr>
              <a:t>A motor converts  electrical </a:t>
            </a:r>
            <a:r>
              <a:rPr sz="2800" spc="-10" dirty="0">
                <a:latin typeface="Tahoma"/>
                <a:cs typeface="Tahoma"/>
              </a:rPr>
              <a:t>energy </a:t>
            </a:r>
            <a:r>
              <a:rPr sz="2800" spc="-5" dirty="0">
                <a:latin typeface="Tahoma"/>
                <a:cs typeface="Tahoma"/>
              </a:rPr>
              <a:t>into  </a:t>
            </a:r>
            <a:r>
              <a:rPr sz="2800" spc="-10" dirty="0">
                <a:latin typeface="Tahoma"/>
                <a:cs typeface="Tahoma"/>
              </a:rPr>
              <a:t>mechanical</a:t>
            </a:r>
            <a:r>
              <a:rPr sz="2800" spc="-5" dirty="0">
                <a:latin typeface="Tahoma"/>
                <a:cs typeface="Tahoma"/>
              </a:rPr>
              <a:t> </a:t>
            </a:r>
            <a:r>
              <a:rPr sz="2800" spc="-10" dirty="0">
                <a:latin typeface="Tahoma"/>
                <a:cs typeface="Tahoma"/>
              </a:rPr>
              <a:t>energy.</a:t>
            </a:r>
            <a:endParaRPr sz="2800">
              <a:latin typeface="Tahoma"/>
              <a:cs typeface="Tahoma"/>
            </a:endParaRPr>
          </a:p>
          <a:p>
            <a:pPr marL="355600" marR="205104" indent="-342900">
              <a:lnSpc>
                <a:spcPct val="100000"/>
              </a:lnSpc>
              <a:spcBef>
                <a:spcPts val="675"/>
              </a:spcBef>
              <a:buClr>
                <a:srgbClr val="009900"/>
              </a:buClr>
              <a:buSzPct val="80357"/>
              <a:buFont typeface="Arial"/>
              <a:buChar char="►"/>
              <a:tabLst>
                <a:tab pos="355600" algn="l"/>
              </a:tabLst>
            </a:pPr>
            <a:r>
              <a:rPr sz="2800" spc="-5" dirty="0">
                <a:latin typeface="Tahoma"/>
                <a:cs typeface="Tahoma"/>
              </a:rPr>
              <a:t>A generator converts  </a:t>
            </a:r>
            <a:r>
              <a:rPr sz="2800" spc="-10" dirty="0">
                <a:latin typeface="Tahoma"/>
                <a:cs typeface="Tahoma"/>
              </a:rPr>
              <a:t>mechanical energy  </a:t>
            </a:r>
            <a:r>
              <a:rPr sz="2800" spc="-5" dirty="0">
                <a:latin typeface="Tahoma"/>
                <a:cs typeface="Tahoma"/>
              </a:rPr>
              <a:t>into electrical</a:t>
            </a:r>
            <a:r>
              <a:rPr sz="2800" spc="-40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energy.</a:t>
            </a:r>
            <a:endParaRPr sz="2800">
              <a:latin typeface="Tahoma"/>
              <a:cs typeface="Tahoma"/>
            </a:endParaRPr>
          </a:p>
          <a:p>
            <a:pPr marL="355600" marR="5080" indent="-342900">
              <a:lnSpc>
                <a:spcPct val="99900"/>
              </a:lnSpc>
              <a:spcBef>
                <a:spcPts val="525"/>
              </a:spcBef>
              <a:buClr>
                <a:srgbClr val="009900"/>
              </a:buClr>
              <a:buSzPct val="80357"/>
              <a:buFont typeface="Arial"/>
              <a:buChar char="►"/>
              <a:tabLst>
                <a:tab pos="355600" algn="l"/>
              </a:tabLst>
            </a:pPr>
            <a:r>
              <a:rPr sz="2800" spc="-5" dirty="0">
                <a:latin typeface="Tahoma"/>
                <a:cs typeface="Tahoma"/>
              </a:rPr>
              <a:t>In a motor, an </a:t>
            </a:r>
            <a:r>
              <a:rPr sz="2950" i="1" spc="-70" dirty="0">
                <a:latin typeface="Tahoma"/>
                <a:cs typeface="Tahoma"/>
              </a:rPr>
              <a:t>input  </a:t>
            </a:r>
            <a:r>
              <a:rPr sz="2800" spc="-5" dirty="0">
                <a:latin typeface="Tahoma"/>
                <a:cs typeface="Tahoma"/>
              </a:rPr>
              <a:t>electric current causes  a </a:t>
            </a:r>
            <a:r>
              <a:rPr sz="2800" dirty="0">
                <a:latin typeface="Tahoma"/>
                <a:cs typeface="Tahoma"/>
              </a:rPr>
              <a:t>coil </a:t>
            </a:r>
            <a:r>
              <a:rPr sz="2800" spc="-5" dirty="0">
                <a:latin typeface="Tahoma"/>
                <a:cs typeface="Tahoma"/>
              </a:rPr>
              <a:t>to rotate,  </a:t>
            </a:r>
            <a:r>
              <a:rPr sz="2800" spc="-10" dirty="0">
                <a:latin typeface="Tahoma"/>
                <a:cs typeface="Tahoma"/>
              </a:rPr>
              <a:t>thereby </a:t>
            </a:r>
            <a:r>
              <a:rPr sz="2800" spc="-5" dirty="0">
                <a:latin typeface="Tahoma"/>
                <a:cs typeface="Tahoma"/>
              </a:rPr>
              <a:t>doing  </a:t>
            </a:r>
            <a:r>
              <a:rPr sz="2800" spc="-10" dirty="0">
                <a:latin typeface="Tahoma"/>
                <a:cs typeface="Tahoma"/>
              </a:rPr>
              <a:t>mechanic</a:t>
            </a:r>
            <a:r>
              <a:rPr sz="2800" strike="dblStrike" spc="-10" dirty="0">
                <a:latin typeface="Tahoma"/>
                <a:cs typeface="Tahoma"/>
              </a:rPr>
              <a:t>a</a:t>
            </a:r>
            <a:r>
              <a:rPr sz="2800" strike="noStrike" spc="-10" dirty="0">
                <a:latin typeface="Tahoma"/>
                <a:cs typeface="Tahoma"/>
              </a:rPr>
              <a:t>l </a:t>
            </a:r>
            <a:r>
              <a:rPr sz="2800" strike="noStrike" spc="-5" dirty="0">
                <a:latin typeface="Tahoma"/>
                <a:cs typeface="Tahoma"/>
              </a:rPr>
              <a:t>work on  any object </a:t>
            </a:r>
            <a:r>
              <a:rPr sz="2800" strike="noStrike" spc="-10" dirty="0">
                <a:latin typeface="Tahoma"/>
                <a:cs typeface="Tahoma"/>
              </a:rPr>
              <a:t>attached </a:t>
            </a:r>
            <a:r>
              <a:rPr sz="2800" strike="noStrike" spc="-5" dirty="0">
                <a:latin typeface="Tahoma"/>
                <a:cs typeface="Tahoma"/>
              </a:rPr>
              <a:t>to  the shaft of the</a:t>
            </a:r>
            <a:r>
              <a:rPr sz="2800" strike="noStrike" spc="-20" dirty="0">
                <a:latin typeface="Tahoma"/>
                <a:cs typeface="Tahoma"/>
              </a:rPr>
              <a:t> </a:t>
            </a:r>
            <a:r>
              <a:rPr sz="2800" strike="noStrike" spc="-5" dirty="0">
                <a:latin typeface="Tahoma"/>
                <a:cs typeface="Tahoma"/>
              </a:rPr>
              <a:t>motor.</a:t>
            </a:r>
            <a:endParaRPr sz="2800">
              <a:latin typeface="Tahoma"/>
              <a:cs typeface="Tahoma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4191000" y="0"/>
            <a:ext cx="4953000" cy="6858000"/>
            <a:chOff x="4191000" y="0"/>
            <a:chExt cx="4953000" cy="6858000"/>
          </a:xfrm>
        </p:grpSpPr>
        <p:sp>
          <p:nvSpPr>
            <p:cNvPr id="57" name="object 57"/>
            <p:cNvSpPr/>
            <p:nvPr/>
          </p:nvSpPr>
          <p:spPr>
            <a:xfrm>
              <a:off x="4191000" y="0"/>
              <a:ext cx="4952999" cy="3657600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191000" y="3733798"/>
              <a:ext cx="4952999" cy="3124199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199" y="2514599"/>
            <a:ext cx="8305800" cy="43433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82296"/>
            <a:ext cx="9144000" cy="2585085"/>
            <a:chOff x="0" y="82296"/>
            <a:chExt cx="9144000" cy="2585085"/>
          </a:xfrm>
        </p:grpSpPr>
        <p:sp>
          <p:nvSpPr>
            <p:cNvPr id="4" name="object 4"/>
            <p:cNvSpPr/>
            <p:nvPr/>
          </p:nvSpPr>
          <p:spPr>
            <a:xfrm>
              <a:off x="0" y="205740"/>
              <a:ext cx="568452" cy="6035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11836" y="82296"/>
              <a:ext cx="7434072" cy="7924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1836" y="509015"/>
              <a:ext cx="8932164" cy="7924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1836" y="935735"/>
              <a:ext cx="4901184" cy="79247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571243"/>
              <a:ext cx="568452" cy="6035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1836" y="1447799"/>
              <a:ext cx="8932164" cy="79247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1836" y="1874519"/>
              <a:ext cx="3895344" cy="79247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34740" y="1874519"/>
              <a:ext cx="1496567" cy="79247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771644" y="1874519"/>
              <a:ext cx="3084576" cy="79247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8739" y="183591"/>
            <a:ext cx="8870950" cy="22485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120014" indent="-342900">
              <a:lnSpc>
                <a:spcPct val="100000"/>
              </a:lnSpc>
              <a:spcBef>
                <a:spcPts val="95"/>
              </a:spcBef>
              <a:buClr>
                <a:srgbClr val="009900"/>
              </a:buClr>
              <a:buSzPct val="80357"/>
              <a:buFont typeface="Arial"/>
              <a:buChar char="►"/>
              <a:tabLst>
                <a:tab pos="355600" algn="l"/>
              </a:tabLst>
            </a:pPr>
            <a:r>
              <a:rPr sz="2800" spc="-10" dirty="0">
                <a:latin typeface="Tahoma"/>
                <a:cs typeface="Tahoma"/>
              </a:rPr>
              <a:t>In </a:t>
            </a:r>
            <a:r>
              <a:rPr sz="2800" spc="-5" dirty="0">
                <a:latin typeface="Tahoma"/>
                <a:cs typeface="Tahoma"/>
              </a:rPr>
              <a:t>a </a:t>
            </a:r>
            <a:r>
              <a:rPr sz="2800" spc="-45" dirty="0">
                <a:latin typeface="Tahoma"/>
                <a:cs typeface="Tahoma"/>
              </a:rPr>
              <a:t>generator, </a:t>
            </a:r>
            <a:r>
              <a:rPr sz="2800" spc="-5" dirty="0">
                <a:latin typeface="Tahoma"/>
                <a:cs typeface="Tahoma"/>
              </a:rPr>
              <a:t>the shaft is rotated by </a:t>
            </a:r>
            <a:r>
              <a:rPr sz="2800" spc="-10" dirty="0">
                <a:latin typeface="Tahoma"/>
                <a:cs typeface="Tahoma"/>
              </a:rPr>
              <a:t>some  mechanical </a:t>
            </a:r>
            <a:r>
              <a:rPr sz="2800" spc="-5" dirty="0">
                <a:latin typeface="Tahoma"/>
                <a:cs typeface="Tahoma"/>
              </a:rPr>
              <a:t>means, </a:t>
            </a:r>
            <a:r>
              <a:rPr sz="2800" spc="-10" dirty="0">
                <a:latin typeface="Tahoma"/>
                <a:cs typeface="Tahoma"/>
              </a:rPr>
              <a:t>such </a:t>
            </a:r>
            <a:r>
              <a:rPr sz="2800" spc="-5" dirty="0">
                <a:latin typeface="Tahoma"/>
                <a:cs typeface="Tahoma"/>
              </a:rPr>
              <a:t>as an </a:t>
            </a:r>
            <a:r>
              <a:rPr sz="2800" spc="-10" dirty="0">
                <a:latin typeface="Tahoma"/>
                <a:cs typeface="Tahoma"/>
              </a:rPr>
              <a:t>engine </a:t>
            </a:r>
            <a:r>
              <a:rPr sz="2800" spc="-5" dirty="0">
                <a:latin typeface="Tahoma"/>
                <a:cs typeface="Tahoma"/>
              </a:rPr>
              <a:t>or turbine, and  an emf is induced in a</a:t>
            </a:r>
            <a:r>
              <a:rPr sz="2800" spc="2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coil.</a:t>
            </a:r>
            <a:endParaRPr sz="2800">
              <a:latin typeface="Tahoma"/>
              <a:cs typeface="Tahoma"/>
            </a:endParaRPr>
          </a:p>
          <a:p>
            <a:pPr marL="355600" marR="5080" indent="-342900">
              <a:lnSpc>
                <a:spcPts val="3360"/>
              </a:lnSpc>
              <a:spcBef>
                <a:spcPts val="790"/>
              </a:spcBef>
              <a:buClr>
                <a:srgbClr val="009900"/>
              </a:buClr>
              <a:buSzPct val="80357"/>
              <a:buFont typeface="Arial"/>
              <a:buChar char="►"/>
              <a:tabLst>
                <a:tab pos="355600" algn="l"/>
              </a:tabLst>
            </a:pPr>
            <a:r>
              <a:rPr sz="2800" spc="-5" dirty="0">
                <a:latin typeface="Tahoma"/>
                <a:cs typeface="Tahoma"/>
              </a:rPr>
              <a:t>If the </a:t>
            </a:r>
            <a:r>
              <a:rPr sz="2800" spc="-10" dirty="0">
                <a:latin typeface="Tahoma"/>
                <a:cs typeface="Tahoma"/>
              </a:rPr>
              <a:t>generator </a:t>
            </a:r>
            <a:r>
              <a:rPr sz="2800" spc="-5" dirty="0">
                <a:latin typeface="Tahoma"/>
                <a:cs typeface="Tahoma"/>
              </a:rPr>
              <a:t>is connected to an </a:t>
            </a:r>
            <a:r>
              <a:rPr sz="2800" spc="-10" dirty="0">
                <a:latin typeface="Tahoma"/>
                <a:cs typeface="Tahoma"/>
              </a:rPr>
              <a:t>external circuit, </a:t>
            </a:r>
            <a:r>
              <a:rPr sz="2800" spc="-5" dirty="0">
                <a:latin typeface="Tahoma"/>
                <a:cs typeface="Tahoma"/>
              </a:rPr>
              <a:t>an  electric </a:t>
            </a:r>
            <a:r>
              <a:rPr sz="2800" spc="-10" dirty="0">
                <a:latin typeface="Tahoma"/>
                <a:cs typeface="Tahoma"/>
              </a:rPr>
              <a:t>current </a:t>
            </a:r>
            <a:r>
              <a:rPr sz="2800" spc="-5" dirty="0">
                <a:latin typeface="Tahoma"/>
                <a:cs typeface="Tahoma"/>
              </a:rPr>
              <a:t>is the </a:t>
            </a:r>
            <a:r>
              <a:rPr sz="2950" i="1" spc="-75" dirty="0">
                <a:latin typeface="Tahoma"/>
                <a:cs typeface="Tahoma"/>
              </a:rPr>
              <a:t>output </a:t>
            </a:r>
            <a:r>
              <a:rPr sz="2800" spc="-5" dirty="0">
                <a:latin typeface="Tahoma"/>
                <a:cs typeface="Tahoma"/>
              </a:rPr>
              <a:t>of the</a:t>
            </a:r>
            <a:r>
              <a:rPr sz="2800" spc="120" dirty="0">
                <a:latin typeface="Tahoma"/>
                <a:cs typeface="Tahoma"/>
              </a:rPr>
              <a:t> </a:t>
            </a:r>
            <a:r>
              <a:rPr sz="2800" spc="-45" dirty="0">
                <a:latin typeface="Tahoma"/>
                <a:cs typeface="Tahoma"/>
              </a:rPr>
              <a:t>generator.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4037329"/>
            <a:chOff x="0" y="0"/>
            <a:chExt cx="9144000" cy="4037329"/>
          </a:xfrm>
        </p:grpSpPr>
        <p:sp>
          <p:nvSpPr>
            <p:cNvPr id="3" name="object 3"/>
            <p:cNvSpPr/>
            <p:nvPr/>
          </p:nvSpPr>
          <p:spPr>
            <a:xfrm>
              <a:off x="0" y="21335"/>
              <a:ext cx="434340" cy="4312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74320" y="0"/>
              <a:ext cx="8743188" cy="5013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4320" y="205740"/>
              <a:ext cx="8869680" cy="5699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4320" y="480059"/>
              <a:ext cx="8869680" cy="5699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4320" y="754380"/>
              <a:ext cx="8660892" cy="5699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74320" y="1028700"/>
              <a:ext cx="5664708" cy="56997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1453896"/>
              <a:ext cx="434340" cy="4312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74320" y="1363980"/>
              <a:ext cx="6931152" cy="5699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1789176"/>
              <a:ext cx="434340" cy="4312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74320" y="1699260"/>
              <a:ext cx="8295132" cy="56997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74320" y="1973579"/>
              <a:ext cx="8712708" cy="56997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4320" y="2247900"/>
              <a:ext cx="5510784" cy="56997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2673095"/>
              <a:ext cx="434340" cy="4312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74320" y="2583179"/>
              <a:ext cx="8784336" cy="56997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74320" y="2852927"/>
              <a:ext cx="2494788" cy="56997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427732" y="2852927"/>
              <a:ext cx="981456" cy="56997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067811" y="2859023"/>
              <a:ext cx="612648" cy="56997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339084" y="2852927"/>
              <a:ext cx="1152143" cy="56997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226052" y="2852927"/>
              <a:ext cx="769620" cy="56997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654296" y="2852927"/>
              <a:ext cx="516636" cy="56997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0" y="3282696"/>
              <a:ext cx="434340" cy="4312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74320" y="3192779"/>
              <a:ext cx="8618220" cy="56997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74320" y="3467100"/>
              <a:ext cx="5273040" cy="56997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8739" y="1015"/>
            <a:ext cx="8914130" cy="386778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55600" marR="5080" indent="-342900">
              <a:lnSpc>
                <a:spcPct val="90000"/>
              </a:lnSpc>
              <a:spcBef>
                <a:spcPts val="340"/>
              </a:spcBef>
              <a:buClr>
                <a:srgbClr val="009900"/>
              </a:buClr>
              <a:buSzPct val="80000"/>
              <a:buFont typeface="Arial"/>
              <a:buChar char="►"/>
              <a:tabLst>
                <a:tab pos="354965" algn="l"/>
                <a:tab pos="355600" algn="l"/>
                <a:tab pos="1531620" algn="l"/>
                <a:tab pos="3919220" algn="l"/>
              </a:tabLst>
            </a:pPr>
            <a:r>
              <a:rPr sz="2000" spc="-5" dirty="0">
                <a:latin typeface="Tahoma"/>
                <a:cs typeface="Tahoma"/>
              </a:rPr>
              <a:t>If </a:t>
            </a:r>
            <a:r>
              <a:rPr sz="2000" dirty="0">
                <a:latin typeface="Tahoma"/>
                <a:cs typeface="Tahoma"/>
              </a:rPr>
              <a:t>one </a:t>
            </a:r>
            <a:r>
              <a:rPr sz="2000" spc="-5" dirty="0">
                <a:latin typeface="Tahoma"/>
                <a:cs typeface="Tahoma"/>
              </a:rPr>
              <a:t>end </a:t>
            </a:r>
            <a:r>
              <a:rPr sz="2000" dirty="0">
                <a:latin typeface="Tahoma"/>
                <a:cs typeface="Tahoma"/>
              </a:rPr>
              <a:t>of a magnet is </a:t>
            </a:r>
            <a:r>
              <a:rPr sz="2000" spc="-5" dirty="0">
                <a:latin typeface="Tahoma"/>
                <a:cs typeface="Tahoma"/>
              </a:rPr>
              <a:t>plunged </a:t>
            </a:r>
            <a:r>
              <a:rPr sz="2000" dirty="0">
                <a:latin typeface="Tahoma"/>
                <a:cs typeface="Tahoma"/>
              </a:rPr>
              <a:t>in and out of a </a:t>
            </a:r>
            <a:r>
              <a:rPr sz="2000" spc="-5" dirty="0">
                <a:latin typeface="Tahoma"/>
                <a:cs typeface="Tahoma"/>
              </a:rPr>
              <a:t>coil </a:t>
            </a:r>
            <a:r>
              <a:rPr sz="2000" dirty="0">
                <a:latin typeface="Tahoma"/>
                <a:cs typeface="Tahoma"/>
              </a:rPr>
              <a:t>of </a:t>
            </a:r>
            <a:r>
              <a:rPr sz="2000" spc="-5" dirty="0">
                <a:latin typeface="Tahoma"/>
                <a:cs typeface="Tahoma"/>
              </a:rPr>
              <a:t>wire, the induced  voltage </a:t>
            </a:r>
            <a:r>
              <a:rPr sz="2000" dirty="0">
                <a:latin typeface="Tahoma"/>
                <a:cs typeface="Tahoma"/>
              </a:rPr>
              <a:t>alternates</a:t>
            </a:r>
            <a:r>
              <a:rPr sz="2000" spc="3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in</a:t>
            </a:r>
            <a:r>
              <a:rPr sz="2000" spc="25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direction.	</a:t>
            </a:r>
            <a:r>
              <a:rPr sz="2000" dirty="0">
                <a:latin typeface="Tahoma"/>
                <a:cs typeface="Tahoma"/>
              </a:rPr>
              <a:t>As the magnetic </a:t>
            </a:r>
            <a:r>
              <a:rPr sz="2000" spc="-5" dirty="0">
                <a:latin typeface="Tahoma"/>
                <a:cs typeface="Tahoma"/>
              </a:rPr>
              <a:t>field strength inside </a:t>
            </a:r>
            <a:r>
              <a:rPr sz="2000" dirty="0">
                <a:latin typeface="Tahoma"/>
                <a:cs typeface="Tahoma"/>
              </a:rPr>
              <a:t>the </a:t>
            </a:r>
            <a:r>
              <a:rPr sz="2000" spc="-5" dirty="0">
                <a:latin typeface="Tahoma"/>
                <a:cs typeface="Tahoma"/>
              </a:rPr>
              <a:t>coil  </a:t>
            </a:r>
            <a:r>
              <a:rPr sz="2000" dirty="0">
                <a:latin typeface="Tahoma"/>
                <a:cs typeface="Tahoma"/>
              </a:rPr>
              <a:t>is increased (magnet </a:t>
            </a:r>
            <a:r>
              <a:rPr sz="2000" spc="-5" dirty="0">
                <a:latin typeface="Tahoma"/>
                <a:cs typeface="Tahoma"/>
              </a:rPr>
              <a:t>entering), the induced voltage </a:t>
            </a:r>
            <a:r>
              <a:rPr sz="2000" dirty="0">
                <a:latin typeface="Tahoma"/>
                <a:cs typeface="Tahoma"/>
              </a:rPr>
              <a:t>in the </a:t>
            </a:r>
            <a:r>
              <a:rPr sz="2000" spc="-5" dirty="0">
                <a:latin typeface="Tahoma"/>
                <a:cs typeface="Tahoma"/>
              </a:rPr>
              <a:t>coil </a:t>
            </a:r>
            <a:r>
              <a:rPr sz="2000" dirty="0">
                <a:latin typeface="Tahoma"/>
                <a:cs typeface="Tahoma"/>
              </a:rPr>
              <a:t>is </a:t>
            </a:r>
            <a:r>
              <a:rPr sz="2000" spc="-5" dirty="0">
                <a:latin typeface="Tahoma"/>
                <a:cs typeface="Tahoma"/>
              </a:rPr>
              <a:t>directed </a:t>
            </a:r>
            <a:r>
              <a:rPr sz="2000" dirty="0">
                <a:latin typeface="Tahoma"/>
                <a:cs typeface="Tahoma"/>
              </a:rPr>
              <a:t>in  one</a:t>
            </a:r>
            <a:r>
              <a:rPr sz="2000" spc="-5" dirty="0">
                <a:latin typeface="Tahoma"/>
                <a:cs typeface="Tahoma"/>
              </a:rPr>
              <a:t> way.	</a:t>
            </a:r>
            <a:r>
              <a:rPr sz="2000" dirty="0">
                <a:latin typeface="Tahoma"/>
                <a:cs typeface="Tahoma"/>
              </a:rPr>
              <a:t>When </a:t>
            </a:r>
            <a:r>
              <a:rPr sz="2000" spc="-5" dirty="0">
                <a:latin typeface="Tahoma"/>
                <a:cs typeface="Tahoma"/>
              </a:rPr>
              <a:t>the </a:t>
            </a:r>
            <a:r>
              <a:rPr sz="2000" dirty="0">
                <a:latin typeface="Tahoma"/>
                <a:cs typeface="Tahoma"/>
              </a:rPr>
              <a:t>magnetic </a:t>
            </a:r>
            <a:r>
              <a:rPr sz="2000" spc="-5" dirty="0">
                <a:latin typeface="Tahoma"/>
                <a:cs typeface="Tahoma"/>
              </a:rPr>
              <a:t>field strength diminishes </a:t>
            </a:r>
            <a:r>
              <a:rPr sz="2000" dirty="0">
                <a:latin typeface="Tahoma"/>
                <a:cs typeface="Tahoma"/>
              </a:rPr>
              <a:t>(magnet leaving),  </a:t>
            </a:r>
            <a:r>
              <a:rPr sz="2000" spc="-5" dirty="0">
                <a:latin typeface="Tahoma"/>
                <a:cs typeface="Tahoma"/>
              </a:rPr>
              <a:t>the voltage </a:t>
            </a:r>
            <a:r>
              <a:rPr sz="2000" dirty="0">
                <a:latin typeface="Tahoma"/>
                <a:cs typeface="Tahoma"/>
              </a:rPr>
              <a:t>is induced in </a:t>
            </a:r>
            <a:r>
              <a:rPr sz="2000" spc="-5" dirty="0">
                <a:latin typeface="Tahoma"/>
                <a:cs typeface="Tahoma"/>
              </a:rPr>
              <a:t>the </a:t>
            </a:r>
            <a:r>
              <a:rPr sz="2000" dirty="0">
                <a:latin typeface="Tahoma"/>
                <a:cs typeface="Tahoma"/>
              </a:rPr>
              <a:t>opposite</a:t>
            </a:r>
            <a:r>
              <a:rPr sz="2000" spc="-55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direction.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240"/>
              </a:spcBef>
              <a:buClr>
                <a:srgbClr val="009900"/>
              </a:buClr>
              <a:buSzPct val="80000"/>
              <a:buFont typeface="Arial"/>
              <a:buChar char="►"/>
              <a:tabLst>
                <a:tab pos="354965" algn="l"/>
                <a:tab pos="355600" algn="l"/>
              </a:tabLst>
            </a:pPr>
            <a:r>
              <a:rPr sz="2000" dirty="0">
                <a:latin typeface="Tahoma"/>
                <a:cs typeface="Tahoma"/>
              </a:rPr>
              <a:t>When the voltage </a:t>
            </a:r>
            <a:r>
              <a:rPr sz="2000" spc="-5" dirty="0">
                <a:latin typeface="Tahoma"/>
                <a:cs typeface="Tahoma"/>
              </a:rPr>
              <a:t>changes direction, </a:t>
            </a:r>
            <a:r>
              <a:rPr sz="2000" dirty="0">
                <a:latin typeface="Tahoma"/>
                <a:cs typeface="Tahoma"/>
              </a:rPr>
              <a:t>so does the</a:t>
            </a:r>
            <a:r>
              <a:rPr sz="2000" spc="-120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current.</a:t>
            </a:r>
            <a:endParaRPr sz="2000">
              <a:latin typeface="Tahoma"/>
              <a:cs typeface="Tahoma"/>
            </a:endParaRPr>
          </a:p>
          <a:p>
            <a:pPr marL="355600" marR="252729" indent="-342900">
              <a:lnSpc>
                <a:spcPts val="2160"/>
              </a:lnSpc>
              <a:spcBef>
                <a:spcPts val="515"/>
              </a:spcBef>
              <a:buClr>
                <a:srgbClr val="009900"/>
              </a:buClr>
              <a:buSzPct val="80000"/>
              <a:buFont typeface="Arial"/>
              <a:buChar char="►"/>
              <a:tabLst>
                <a:tab pos="354965" algn="l"/>
                <a:tab pos="355600" algn="l"/>
              </a:tabLst>
            </a:pPr>
            <a:r>
              <a:rPr sz="2000" b="1" spc="5" dirty="0">
                <a:latin typeface="Tahoma"/>
                <a:cs typeface="Tahoma"/>
              </a:rPr>
              <a:t>Lenz’s </a:t>
            </a:r>
            <a:r>
              <a:rPr sz="2000" b="1" dirty="0">
                <a:latin typeface="Tahoma"/>
                <a:cs typeface="Tahoma"/>
              </a:rPr>
              <a:t>law basically </a:t>
            </a:r>
            <a:r>
              <a:rPr sz="2000" b="1" spc="-5" dirty="0">
                <a:latin typeface="Tahoma"/>
                <a:cs typeface="Tahoma"/>
              </a:rPr>
              <a:t>states </a:t>
            </a:r>
            <a:r>
              <a:rPr sz="2000" b="1" dirty="0">
                <a:latin typeface="Tahoma"/>
                <a:cs typeface="Tahoma"/>
              </a:rPr>
              <a:t>that the moving </a:t>
            </a:r>
            <a:r>
              <a:rPr sz="2000" b="1" spc="-5" dirty="0">
                <a:latin typeface="Tahoma"/>
                <a:cs typeface="Tahoma"/>
              </a:rPr>
              <a:t>magnetic field </a:t>
            </a:r>
            <a:r>
              <a:rPr sz="2000" b="1" dirty="0">
                <a:latin typeface="Tahoma"/>
                <a:cs typeface="Tahoma"/>
              </a:rPr>
              <a:t>will  induce a </a:t>
            </a:r>
            <a:r>
              <a:rPr sz="2000" b="1" spc="-5" dirty="0">
                <a:latin typeface="Tahoma"/>
                <a:cs typeface="Tahoma"/>
              </a:rPr>
              <a:t>current </a:t>
            </a:r>
            <a:r>
              <a:rPr sz="2000" b="1" dirty="0">
                <a:latin typeface="Tahoma"/>
                <a:cs typeface="Tahoma"/>
              </a:rPr>
              <a:t>that </a:t>
            </a:r>
            <a:r>
              <a:rPr sz="2000" b="1" spc="-5" dirty="0">
                <a:latin typeface="Tahoma"/>
                <a:cs typeface="Tahoma"/>
              </a:rPr>
              <a:t>produces its own </a:t>
            </a:r>
            <a:r>
              <a:rPr sz="2000" b="1" dirty="0">
                <a:latin typeface="Tahoma"/>
                <a:cs typeface="Tahoma"/>
              </a:rPr>
              <a:t>magnetic </a:t>
            </a:r>
            <a:r>
              <a:rPr sz="2000" b="1" spc="-5" dirty="0">
                <a:latin typeface="Tahoma"/>
                <a:cs typeface="Tahoma"/>
              </a:rPr>
              <a:t>field opposite </a:t>
            </a:r>
            <a:r>
              <a:rPr sz="2000" b="1" dirty="0">
                <a:latin typeface="Tahoma"/>
                <a:cs typeface="Tahoma"/>
              </a:rPr>
              <a:t>in  </a:t>
            </a:r>
            <a:r>
              <a:rPr sz="2000" b="1" spc="-5" dirty="0">
                <a:latin typeface="Tahoma"/>
                <a:cs typeface="Tahoma"/>
              </a:rPr>
              <a:t>direction </a:t>
            </a:r>
            <a:r>
              <a:rPr sz="2000" b="1" dirty="0">
                <a:latin typeface="Tahoma"/>
                <a:cs typeface="Tahoma"/>
              </a:rPr>
              <a:t>to the </a:t>
            </a:r>
            <a:r>
              <a:rPr sz="2000" b="1" spc="-5" dirty="0">
                <a:latin typeface="Tahoma"/>
                <a:cs typeface="Tahoma"/>
              </a:rPr>
              <a:t>change </a:t>
            </a:r>
            <a:r>
              <a:rPr sz="2000" b="1" dirty="0">
                <a:latin typeface="Tahoma"/>
                <a:cs typeface="Tahoma"/>
              </a:rPr>
              <a:t>in magnetic</a:t>
            </a:r>
            <a:r>
              <a:rPr sz="2000" b="1" spc="-95" dirty="0">
                <a:latin typeface="Tahoma"/>
                <a:cs typeface="Tahoma"/>
              </a:rPr>
              <a:t> </a:t>
            </a:r>
            <a:r>
              <a:rPr sz="2000" b="1" spc="-5" dirty="0">
                <a:latin typeface="Tahoma"/>
                <a:cs typeface="Tahoma"/>
              </a:rPr>
              <a:t>flux.</a:t>
            </a:r>
            <a:endParaRPr sz="2000">
              <a:latin typeface="Tahoma"/>
              <a:cs typeface="Tahoma"/>
            </a:endParaRPr>
          </a:p>
          <a:p>
            <a:pPr marL="355600" marR="187960" indent="-342900">
              <a:lnSpc>
                <a:spcPts val="2130"/>
              </a:lnSpc>
              <a:spcBef>
                <a:spcPts val="505"/>
              </a:spcBef>
              <a:buClr>
                <a:srgbClr val="009900"/>
              </a:buClr>
              <a:buSzPct val="80000"/>
              <a:buFont typeface="Arial"/>
              <a:buChar char="►"/>
              <a:tabLst>
                <a:tab pos="354965" algn="l"/>
                <a:tab pos="355600" algn="l"/>
              </a:tabLst>
            </a:pPr>
            <a:r>
              <a:rPr sz="2000" dirty="0">
                <a:latin typeface="Tahoma"/>
                <a:cs typeface="Tahoma"/>
              </a:rPr>
              <a:t>The greater </a:t>
            </a:r>
            <a:r>
              <a:rPr sz="2000" spc="-5" dirty="0">
                <a:latin typeface="Tahoma"/>
                <a:cs typeface="Tahoma"/>
              </a:rPr>
              <a:t>the frequency </a:t>
            </a:r>
            <a:r>
              <a:rPr sz="2000" dirty="0">
                <a:latin typeface="Tahoma"/>
                <a:cs typeface="Tahoma"/>
              </a:rPr>
              <a:t>of </a:t>
            </a:r>
            <a:r>
              <a:rPr sz="2000" spc="-5" dirty="0">
                <a:latin typeface="Tahoma"/>
                <a:cs typeface="Tahoma"/>
              </a:rPr>
              <a:t>field change, the </a:t>
            </a:r>
            <a:r>
              <a:rPr sz="2000" dirty="0">
                <a:latin typeface="Tahoma"/>
                <a:cs typeface="Tahoma"/>
              </a:rPr>
              <a:t>greater </a:t>
            </a:r>
            <a:r>
              <a:rPr sz="2000" spc="-5" dirty="0">
                <a:latin typeface="Tahoma"/>
                <a:cs typeface="Tahoma"/>
              </a:rPr>
              <a:t>the </a:t>
            </a:r>
            <a:r>
              <a:rPr sz="2000" dirty="0">
                <a:latin typeface="Tahoma"/>
                <a:cs typeface="Tahoma"/>
              </a:rPr>
              <a:t>induced </a:t>
            </a:r>
            <a:r>
              <a:rPr sz="2000" spc="-5" dirty="0">
                <a:latin typeface="Tahoma"/>
                <a:cs typeface="Tahoma"/>
              </a:rPr>
              <a:t>voltage  </a:t>
            </a:r>
            <a:r>
              <a:rPr sz="2000" dirty="0">
                <a:latin typeface="Tahoma"/>
                <a:cs typeface="Tahoma"/>
              </a:rPr>
              <a:t>(move </a:t>
            </a:r>
            <a:r>
              <a:rPr sz="2000" spc="-5" dirty="0">
                <a:latin typeface="Tahoma"/>
                <a:cs typeface="Tahoma"/>
              </a:rPr>
              <a:t>the </a:t>
            </a:r>
            <a:r>
              <a:rPr sz="2000" dirty="0">
                <a:latin typeface="Tahoma"/>
                <a:cs typeface="Tahoma"/>
              </a:rPr>
              <a:t>magnet faster</a:t>
            </a:r>
            <a:r>
              <a:rPr sz="2000" dirty="0">
                <a:latin typeface="Wingdings"/>
                <a:cs typeface="Wingdings"/>
              </a:rPr>
              <a:t></a:t>
            </a:r>
            <a:r>
              <a:rPr sz="2000" dirty="0">
                <a:latin typeface="Tahoma"/>
                <a:cs typeface="Tahoma"/>
              </a:rPr>
              <a:t>greater</a:t>
            </a:r>
            <a:r>
              <a:rPr sz="2000" spc="-70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emf).</a:t>
            </a:r>
            <a:endParaRPr sz="2000">
              <a:latin typeface="Tahoma"/>
              <a:cs typeface="Tahoma"/>
            </a:endParaRPr>
          </a:p>
          <a:p>
            <a:pPr marL="355600" marR="358140" indent="-342900">
              <a:lnSpc>
                <a:spcPts val="2160"/>
              </a:lnSpc>
              <a:spcBef>
                <a:spcPts val="520"/>
              </a:spcBef>
              <a:buClr>
                <a:srgbClr val="009900"/>
              </a:buClr>
              <a:buSzPct val="80000"/>
              <a:buFont typeface="Arial"/>
              <a:buChar char="►"/>
              <a:tabLst>
                <a:tab pos="354965" algn="l"/>
                <a:tab pos="355600" algn="l"/>
              </a:tabLst>
            </a:pPr>
            <a:r>
              <a:rPr sz="2000" dirty="0">
                <a:latin typeface="Tahoma"/>
                <a:cs typeface="Tahoma"/>
              </a:rPr>
              <a:t>The </a:t>
            </a:r>
            <a:r>
              <a:rPr sz="2000" spc="-5" dirty="0">
                <a:latin typeface="Tahoma"/>
                <a:cs typeface="Tahoma"/>
              </a:rPr>
              <a:t>frequency </a:t>
            </a:r>
            <a:r>
              <a:rPr sz="2000" dirty="0">
                <a:latin typeface="Tahoma"/>
                <a:cs typeface="Tahoma"/>
              </a:rPr>
              <a:t>of </a:t>
            </a:r>
            <a:r>
              <a:rPr sz="2000" spc="-5" dirty="0">
                <a:latin typeface="Tahoma"/>
                <a:cs typeface="Tahoma"/>
              </a:rPr>
              <a:t>the induced </a:t>
            </a:r>
            <a:r>
              <a:rPr sz="2000" dirty="0">
                <a:latin typeface="Tahoma"/>
                <a:cs typeface="Tahoma"/>
              </a:rPr>
              <a:t>alternating </a:t>
            </a:r>
            <a:r>
              <a:rPr sz="2000" spc="-5" dirty="0">
                <a:latin typeface="Tahoma"/>
                <a:cs typeface="Tahoma"/>
              </a:rPr>
              <a:t>voltage equals the frequency </a:t>
            </a:r>
            <a:r>
              <a:rPr sz="2000" dirty="0">
                <a:latin typeface="Tahoma"/>
                <a:cs typeface="Tahoma"/>
              </a:rPr>
              <a:t>of  </a:t>
            </a:r>
            <a:r>
              <a:rPr sz="2000" spc="-5" dirty="0">
                <a:latin typeface="Tahoma"/>
                <a:cs typeface="Tahoma"/>
              </a:rPr>
              <a:t>the changing </a:t>
            </a:r>
            <a:r>
              <a:rPr sz="2000" dirty="0">
                <a:latin typeface="Tahoma"/>
                <a:cs typeface="Tahoma"/>
              </a:rPr>
              <a:t>magnetic </a:t>
            </a:r>
            <a:r>
              <a:rPr sz="2000" spc="-5" dirty="0">
                <a:latin typeface="Tahoma"/>
                <a:cs typeface="Tahoma"/>
              </a:rPr>
              <a:t>field within the</a:t>
            </a:r>
            <a:r>
              <a:rPr sz="2000" spc="-5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loop.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28600" y="3886199"/>
            <a:ext cx="8686800" cy="297179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34695"/>
            <a:ext cx="4960620" cy="5316220"/>
            <a:chOff x="0" y="234695"/>
            <a:chExt cx="4960620" cy="5316220"/>
          </a:xfrm>
        </p:grpSpPr>
        <p:sp>
          <p:nvSpPr>
            <p:cNvPr id="3" name="object 3"/>
            <p:cNvSpPr/>
            <p:nvPr/>
          </p:nvSpPr>
          <p:spPr>
            <a:xfrm>
              <a:off x="0" y="358139"/>
              <a:ext cx="568452" cy="6035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1836" y="234695"/>
              <a:ext cx="4312920" cy="7924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11836" y="661415"/>
              <a:ext cx="3459479" cy="7924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1836" y="1088135"/>
              <a:ext cx="4748784" cy="7924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1723643"/>
              <a:ext cx="568452" cy="6035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1836" y="1600199"/>
              <a:ext cx="4572000" cy="79247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1836" y="2026919"/>
              <a:ext cx="4229100" cy="79247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1836" y="2453640"/>
              <a:ext cx="4666488" cy="79247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3089147"/>
              <a:ext cx="568452" cy="6035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1836" y="2965703"/>
              <a:ext cx="3709416" cy="79248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11836" y="3392423"/>
              <a:ext cx="1778508" cy="79248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17903" y="3392423"/>
              <a:ext cx="2231136" cy="79248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76600" y="3392423"/>
              <a:ext cx="804672" cy="79248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4027931"/>
              <a:ext cx="568452" cy="6035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11836" y="3904487"/>
              <a:ext cx="3872484" cy="79248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1836" y="4331207"/>
              <a:ext cx="4219956" cy="79248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1836" y="4757928"/>
              <a:ext cx="2877312" cy="79247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8739" y="336549"/>
            <a:ext cx="4422775" cy="4975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Clr>
                <a:srgbClr val="009900"/>
              </a:buClr>
              <a:buSzPct val="80357"/>
              <a:buFont typeface="Arial"/>
              <a:buChar char="►"/>
              <a:tabLst>
                <a:tab pos="355600" algn="l"/>
              </a:tabLst>
            </a:pPr>
            <a:r>
              <a:rPr sz="2800" spc="-5" dirty="0">
                <a:latin typeface="Tahoma"/>
                <a:cs typeface="Tahoma"/>
              </a:rPr>
              <a:t>Rather </a:t>
            </a:r>
            <a:r>
              <a:rPr sz="2800" spc="-10" dirty="0">
                <a:latin typeface="Tahoma"/>
                <a:cs typeface="Tahoma"/>
              </a:rPr>
              <a:t>than </a:t>
            </a:r>
            <a:r>
              <a:rPr sz="2800" spc="-5" dirty="0">
                <a:latin typeface="Tahoma"/>
                <a:cs typeface="Tahoma"/>
              </a:rPr>
              <a:t>moving </a:t>
            </a:r>
            <a:r>
              <a:rPr sz="2800" spc="-10" dirty="0">
                <a:latin typeface="Tahoma"/>
                <a:cs typeface="Tahoma"/>
              </a:rPr>
              <a:t>the  </a:t>
            </a:r>
            <a:r>
              <a:rPr sz="2800" spc="-5" dirty="0">
                <a:latin typeface="Tahoma"/>
                <a:cs typeface="Tahoma"/>
              </a:rPr>
              <a:t>magnet, it is more  practical to move the</a:t>
            </a:r>
            <a:r>
              <a:rPr sz="2800" spc="-1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coil.</a:t>
            </a:r>
            <a:endParaRPr sz="2800">
              <a:latin typeface="Tahoma"/>
              <a:cs typeface="Tahoma"/>
            </a:endParaRPr>
          </a:p>
          <a:p>
            <a:pPr marL="355600" marR="70485" indent="-342900">
              <a:lnSpc>
                <a:spcPct val="100000"/>
              </a:lnSpc>
              <a:spcBef>
                <a:spcPts val="675"/>
              </a:spcBef>
              <a:buClr>
                <a:srgbClr val="009900"/>
              </a:buClr>
              <a:buSzPct val="80357"/>
              <a:buFont typeface="Arial"/>
              <a:buChar char="►"/>
              <a:tabLst>
                <a:tab pos="355600" algn="l"/>
              </a:tabLst>
            </a:pPr>
            <a:r>
              <a:rPr sz="2800" spc="-5" dirty="0">
                <a:latin typeface="Tahoma"/>
                <a:cs typeface="Tahoma"/>
              </a:rPr>
              <a:t>This is best accomplished  by rotating the </a:t>
            </a:r>
            <a:r>
              <a:rPr sz="2800" dirty="0">
                <a:latin typeface="Tahoma"/>
                <a:cs typeface="Tahoma"/>
              </a:rPr>
              <a:t>coil </a:t>
            </a:r>
            <a:r>
              <a:rPr sz="2800" spc="-5" dirty="0">
                <a:latin typeface="Tahoma"/>
                <a:cs typeface="Tahoma"/>
              </a:rPr>
              <a:t>in a  </a:t>
            </a:r>
            <a:r>
              <a:rPr sz="2800" spc="-10" dirty="0">
                <a:latin typeface="Tahoma"/>
                <a:cs typeface="Tahoma"/>
              </a:rPr>
              <a:t>stationary </a:t>
            </a:r>
            <a:r>
              <a:rPr sz="2800" spc="-5" dirty="0">
                <a:latin typeface="Tahoma"/>
                <a:cs typeface="Tahoma"/>
              </a:rPr>
              <a:t>magnetic</a:t>
            </a:r>
            <a:r>
              <a:rPr sz="2800" spc="55" dirty="0">
                <a:latin typeface="Tahoma"/>
                <a:cs typeface="Tahoma"/>
              </a:rPr>
              <a:t> </a:t>
            </a:r>
            <a:r>
              <a:rPr sz="2800" spc="-10" dirty="0">
                <a:latin typeface="Tahoma"/>
                <a:cs typeface="Tahoma"/>
              </a:rPr>
              <a:t>field.</a:t>
            </a:r>
            <a:endParaRPr sz="2800">
              <a:latin typeface="Tahoma"/>
              <a:cs typeface="Tahoma"/>
            </a:endParaRPr>
          </a:p>
          <a:p>
            <a:pPr marL="355600" marR="885825" indent="-342900">
              <a:lnSpc>
                <a:spcPct val="100000"/>
              </a:lnSpc>
              <a:spcBef>
                <a:spcPts val="675"/>
              </a:spcBef>
              <a:buClr>
                <a:srgbClr val="009900"/>
              </a:buClr>
              <a:buSzPct val="80357"/>
              <a:buFont typeface="Arial"/>
              <a:buChar char="►"/>
              <a:tabLst>
                <a:tab pos="355600" algn="l"/>
              </a:tabLst>
            </a:pPr>
            <a:r>
              <a:rPr sz="2800" spc="-5" dirty="0">
                <a:latin typeface="Tahoma"/>
                <a:cs typeface="Tahoma"/>
              </a:rPr>
              <a:t>This arrangement is  </a:t>
            </a:r>
            <a:r>
              <a:rPr sz="2800" spc="-10" dirty="0">
                <a:latin typeface="Tahoma"/>
                <a:cs typeface="Tahoma"/>
              </a:rPr>
              <a:t>called </a:t>
            </a:r>
            <a:r>
              <a:rPr sz="2800" spc="-5" dirty="0">
                <a:latin typeface="Tahoma"/>
                <a:cs typeface="Tahoma"/>
              </a:rPr>
              <a:t>a</a:t>
            </a:r>
            <a:r>
              <a:rPr sz="2800" spc="5" dirty="0">
                <a:latin typeface="Tahoma"/>
                <a:cs typeface="Tahoma"/>
              </a:rPr>
              <a:t> </a:t>
            </a:r>
            <a:r>
              <a:rPr sz="2800" b="1" spc="-10" dirty="0">
                <a:latin typeface="Tahoma"/>
                <a:cs typeface="Tahoma"/>
              </a:rPr>
              <a:t>generator</a:t>
            </a:r>
            <a:r>
              <a:rPr sz="2800" spc="-10" dirty="0">
                <a:latin typeface="Tahoma"/>
                <a:cs typeface="Tahoma"/>
              </a:rPr>
              <a:t>.</a:t>
            </a:r>
            <a:endParaRPr sz="2800">
              <a:latin typeface="Tahoma"/>
              <a:cs typeface="Tahoma"/>
            </a:endParaRPr>
          </a:p>
          <a:p>
            <a:pPr marL="355600" marR="426084" indent="-342900">
              <a:lnSpc>
                <a:spcPct val="100000"/>
              </a:lnSpc>
              <a:spcBef>
                <a:spcPts val="670"/>
              </a:spcBef>
              <a:buClr>
                <a:srgbClr val="009900"/>
              </a:buClr>
              <a:buSzPct val="80357"/>
              <a:buFont typeface="Arial"/>
              <a:buChar char="►"/>
              <a:tabLst>
                <a:tab pos="355600" algn="l"/>
              </a:tabLst>
            </a:pPr>
            <a:r>
              <a:rPr sz="2800" spc="-5" dirty="0">
                <a:latin typeface="Tahoma"/>
                <a:cs typeface="Tahoma"/>
              </a:rPr>
              <a:t>A generator </a:t>
            </a:r>
            <a:r>
              <a:rPr sz="2800" dirty="0">
                <a:latin typeface="Tahoma"/>
                <a:cs typeface="Tahoma"/>
              </a:rPr>
              <a:t>converts  </a:t>
            </a:r>
            <a:r>
              <a:rPr sz="2800" spc="-10" dirty="0">
                <a:latin typeface="Tahoma"/>
                <a:cs typeface="Tahoma"/>
              </a:rPr>
              <a:t>mechanical </a:t>
            </a:r>
            <a:r>
              <a:rPr sz="2800" spc="-5" dirty="0">
                <a:latin typeface="Tahoma"/>
                <a:cs typeface="Tahoma"/>
              </a:rPr>
              <a:t>energy into  electric</a:t>
            </a:r>
            <a:r>
              <a:rPr sz="2800" spc="-10" dirty="0">
                <a:latin typeface="Tahoma"/>
                <a:cs typeface="Tahoma"/>
              </a:rPr>
              <a:t> energy.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800600" y="152400"/>
            <a:ext cx="4343399" cy="64008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9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556</Words>
  <Application>Microsoft Office PowerPoint</Application>
  <PresentationFormat>On-screen Show (4:3)</PresentationFormat>
  <Paragraphs>36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Tahoma</vt:lpstr>
      <vt:lpstr>Wingdings</vt:lpstr>
      <vt:lpstr>Office Theme</vt:lpstr>
      <vt:lpstr>Lenz’s Law</vt:lpstr>
      <vt:lpstr>A copper ring passes through a rectangular region where a  constant magnetic field is directed into the page. The picture  shows that a current is induced in the ring at locations 2 and 4.</vt:lpstr>
      <vt:lpstr>Eddy Currents</vt:lpstr>
      <vt:lpstr>Eddy currents in bike.</vt:lpstr>
      <vt:lpstr>Electric Generators: supply electrical energy  by producing an induced emf according to  Faraday’s law of electromagnetic induction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Faraday’s Law of Electromagnetic Induction</dc:title>
  <dc:creator>Shawn &amp; Julie McDevitt</dc:creator>
  <cp:lastModifiedBy>195526</cp:lastModifiedBy>
  <cp:revision>1</cp:revision>
  <dcterms:created xsi:type="dcterms:W3CDTF">2021-02-15T05:29:17Z</dcterms:created>
  <dcterms:modified xsi:type="dcterms:W3CDTF">2021-02-15T05:36:01Z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2016-01-29T00:00:00Z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2021-02-15T00:00:00Z</vt:filetime>
  </property>
</Properties>
</file>